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2FE109-0D0F-429E-A8AC-951523052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450C8-5BE8-40C1-9FD5-323DF5266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A76083-8277-4CB4-8E5C-4C89404F6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90C41D-58A4-4D35-A9F2-DF30C6AE3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5F380-A061-43BD-9C12-185C45CADF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56570A-B8BC-4BDC-BA01-8EA975353E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9B79DE-42D0-4A4D-98F3-D2FE9CBD3B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75130-1E94-449E-89A1-CC6A89052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8796EC-E784-4B9E-A164-BA80E0ED6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88A81-63E1-40E4-A66E-7CF18745A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0FA1FA-41E1-4578-A995-969D1DA4D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530231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纯滞后控制大林控制算法课件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纯滞后控制大林控制算法的优缺点分析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纯滞后控制大林控制算法与其他控制算法的比较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纯滞后控制大林控制算法的未来发展与展望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纯滞后控制大林控制算法概述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纯滞后控制大林控制算法是一种用于处理具有纯滞后特性的控制系统的方法。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该算法能够有效地减小滞后时间，提高系统的响应速度和控制精度。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算法的适用范围</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适用于需要快速响应和高控制精度的场合，如温度、压力、液位等参数的控制。</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适用于具有纯滞后特性的控制系统，如化工、制药、冶金等行业的各种反应釜控制系统。</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纯滞后控制大林控制算法起源于20世纪50年代，最初是为了解决化工生产过程中的滞后问题。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经过多年的研究和发展，该算法逐渐完善并广泛应用于各个领域。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随着工业自动化和智能控制技术的不断发展，纯滞后控制大林控制算法将继续得到改进和应用，以适应更多的复杂控制需求。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未来展望</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纯滞后控制大林控制算法的基本原理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40" b="48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73" b="537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算法的基本思想</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纯滞后控制大林控制算法是一种用于处理具有纯滞后特性的控制系统的方法。</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该算法的基本思想是通过引入一个虚拟控制器，将纯滞后环节转化为一个等效的控制系统，从而实现对整个系统的控制。</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虚拟控制器的作用是模拟滞后环节的行为，使得整个系统能够按照期望的动态特性进行响应。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确定控制系统的参数，包括滞后时间、增益等。</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根据系统参数设计虚拟控制器的参数，使得虚拟控制器能够模拟滞后环节的行为。</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将虚拟控制器与实际控制系统连接，通过调整虚拟控制器的输出实现对整个系统的控制。</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算法的实现步骤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算法的数学模型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纯滞后控制大林控制算法的数学模型通常由一组微分方程或差分方程表示。</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该模型包括实际控制系统的动态方程和虚拟控制器的动态方程，通过联立求解这两个方程，可以得到整个系统的动态响应。</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在数学模型中，虚拟控制器的设计是关键，需要根据实际系统的特性进行合理选择。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纯滞后控制大林控制算法的应用实例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工业控制领域是纯滞后控制大林控制算法应用的重要领域之一，该算法能够有效地解决工业控制系统中的滞后问题，提高系统的控制精度和稳定性。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工业控制领域中，许多被控对象存在较大的时间滞后，这会导致系统控制精度下降，甚至引起系统振荡。纯滞后控制大林控制算法通过引入预测控制的思想，提前预测被控对象未来的状态，并据此调整控制输入，从而减小滞后对系统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实例一：工业控制领域的应用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电力系统是纯滞后控制大林控制算法应用的另一个重要领域，该算法能够提高电力系统的稳定性和可靠性，保障电力供应的安全和优质。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力系统中，由于存在电力的发、输、配、用等环节，各环节之间的信息传递存在较大的时间滞后。纯滞后控制大林控制算法能够根据历史数据预测未来的电力需求和供应情况，提前进行调度和控制，从而减小各环节之间的相互影响，提高电力系统的稳定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实例二：电力系统的应用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https://d.book118.com/436053023114010100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2024-09-24T12:49:46.836</cp:lastPrinted>
  <dcterms:created xsi:type="dcterms:W3CDTF">2024-09-24T04:49:46Z</dcterms:created>
  <dcterms:modified xsi:type="dcterms:W3CDTF">2024-09-24T04:49:48Z</dcterms:modified>
</cp:coreProperties>
</file>