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AD30-FCB6-4E02-ACF4-34DD949C2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372EF-47D2-4360-BBF8-6EB2D07F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9B156-14B2-4738-BDE5-78F2F40A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391E7-CE9A-480D-946D-5E5648F5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E8894-671C-472E-9A44-9FF31373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78CD9-9330-48B3-B714-2987FADF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4484F-69B1-4DF1-A630-B17261692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EB41B-9006-43BD-93A5-CDE2114E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8BA8E-F7D6-40F1-B3FC-830EE56C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22B10-4F52-4654-AE35-44EE1CD9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AD74C-D469-48FD-B965-90646352E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5314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学习医疗垃圾分类与处理共筑美好环境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国内外医疗垃圾分类及处理现状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正确分类与处理医疗垃圾方法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医疗机构在垃圾分类中角色与责任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社会参与和共治策略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根据医疗垃圾的性质和危害程度，可将其分为感染性废物、损伤性废物、药物性废物、化学性废物以及病理性废物等五类。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随着人口增长和医疗卫生服务需求的提高，医疗卫生机构产生的医疗垃圾量也相应增加。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医疗卫生服务需求增长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一次性医疗用品如注射器、输液器、棉签等的广泛使用，导致大量医疗垃圾的产生。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一次性医疗用品广泛使用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医疗技术的不断进步，使得一些高污染、高危害的医疗垃圾产生量增加，如化学性废物和药物性废物等。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医疗垃圾若处理不当，会对环境造成严重污染，如土壤污染、水污染等。其中一些有害物质还可能通过食物链进入人体，危害人体健康。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医疗垃圾中含有大量病原菌、病毒和化学有害物质，若处理不当导致泄露或扩散，极易引发疾病传播和公共卫生事件，对人体健康造成严重威胁。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对环境和人体健康影响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对人体健康的影响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国内外医疗垃圾分类及处理现状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发达国家普遍建立了完善的医疗垃圾分类制度，明确各类医疗垃圾的定义、分类标准和处理方法。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分类制度完善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发达国家在医疗垃圾处理方面技术先进，采用高温焚烧、化学处理、微生物处理等多种方法，有效减少医疗垃圾对环境的危害。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发达国家对医疗垃圾处理实行严格的监管制度，确保医疗垃圾得到安全、有效的处理，防止对环境和人体健康造成危害。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监管严格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发达国家经验借鉴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我国近年来不断完善医疗垃圾分类及处理相关的政策法规，明确各级政府和相关部门的职责，推动医疗垃圾分类及处理工作的规范化、制度化。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我国医疗垃圾处理能力不断提升，采用多种处理方法，如焚烧、填埋、高温蒸煮等，确保医疗垃圾得到安全、有效的处理。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处理能力不断提升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我国政府积极推动社会参与医疗垃圾分类及处理工作，加强宣传教育，提高公众环保意识，促进全民参与。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社会参与度逐步提高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我国政策法规及实施情况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分类制度不够细致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我国医疗垃圾分类制度相对较为粗糙，分类标准不够明确，给实际操作带来一定困难。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处理技术有待提高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我国医疗垃圾处理技术相对落后，部分处理方法存在二次污染的风险，需要进一步提高处理技术的水平和效率。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我国医疗垃圾处理监管力度不足，部分地区存在监管漏洞和违法行为，需要加强监管力度和执法力度。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正确分类与处理医疗垃圾方法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通过采用可重复使用的医疗器械、减少一次性医疗用品的使用等措施，从源头上减少医疗垃圾的产生。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对可回收的医疗垃圾进行回收再利用，如废塑料、废玻璃等，减少对自然资源的消耗。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源头减量、资源化利用原则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采用高温焚烧或高压蒸汽灭菌等方法进行处理，确保病原体被彻底消灭。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感染性医疗垃圾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如针头、手术刀等锐器，应放入专门的锐器盒中，避免对人员造成伤害。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损伤性医疗垃圾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如废弃的化学试剂、药品等，应按照其化学性质进行分类处理，避免对环境造成污染。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化学性医疗垃圾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过期、淘汰、变质或被污染的废弃药品，应按照国家相关规定进行处理。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药物性医疗垃圾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各类别医疗垃圾处理方法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https://d.book118.com/436053142123010043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2024-09-11T11:50:41.055</cp:lastPrinted>
  <dcterms:created xsi:type="dcterms:W3CDTF">2024-09-11T03:50:41Z</dcterms:created>
  <dcterms:modified xsi:type="dcterms:W3CDTF">2024-09-11T03:50:43Z</dcterms:modified>
</cp:coreProperties>
</file>