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BAE8E-E939-4853-B550-586EF5728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7D255-399D-430E-A9B4-10D822B1E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57F36-7BDD-46AF-8258-CC9C86BBD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813795-98B4-4651-8558-7D312E1EC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175189-922D-487D-A68A-65BA18F6D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1EDDAC-B8A4-4BDD-AA53-5AA1DBCD6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8803B0-4329-4E04-8F69-CE0187FCD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09369A-ED6A-49E5-8E99-009655743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546BFB-ADE8-4947-BDA4-4CDF80E29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7BBC1-3E1D-49AF-869E-6CE171035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03443-DA11-47C9-88D7-699FF9A46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05320110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护理的考研分享会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考研准备阶段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考研复习阶段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考研考试阶段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考研复试阶段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考研经验分享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考研准备阶段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明确考研目的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确定自己考研的目标和动机，是为了提升学历、深入研究专业知识还是为了更好的就业机会。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了解目标院校和专业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对目标院校和护理专业进行深入了解，包括学科特点、师资力量、就业前景等。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制定时间规划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根据考研时间节点和自己的实际情况，制定详细的学习计划，包括每日学习任务、每周复习重点和每月模拟考试等。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安排复习内容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针对护理学科的特点，制定复习计划，包括专业知识、英语、政治等科目的复习要点和时间分配。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制定计划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收集考试大纲和历年真题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通过官方渠道获取护理考研的考试大纲和历年真题，了解考试形式和难度。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整理学习资料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整理考研学习资料，包括教材、辅导书、视频课程等，建立自己的学习资料库。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344" r="26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收集资料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考研复习阶段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奠定基础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在基础复习阶段，主要目标是掌握考试科目的基础知识，理解基本概念和理论。这个阶段需要耐心和细心，确保对知识有全面和深入的理解。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基础复习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在强化复习阶段，考生需要进一步深化对知识的理解，构建知识体系，并开始进行有针对性的练习。这个阶段需要注重思考和总结，提高解决问题的能力。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强化复习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模拟考试与查漏补缺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在冲刺复习阶段，考生应进行模拟考试，熟悉考试形式和流程，同时查漏补缺，强化对薄弱环节的掌握。这个阶段还需要注意调整心态，保持良好的作息和饮食，为考试做好充分准备。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冲刺复习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考研考试阶段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https://d.book118.com/436053201102010034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2024-09-03T12:23:58.382</cp:lastPrinted>
  <dcterms:created xsi:type="dcterms:W3CDTF">2024-09-03T04:23:58Z</dcterms:created>
  <dcterms:modified xsi:type="dcterms:W3CDTF">2024-09-03T04:24:00Z</dcterms:modified>
</cp:coreProperties>
</file>