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97BFC-2F39-4B58-B7BA-BF57EE9AD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D7B2A-7E9A-4208-AB18-7AC0062ED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34E93-570D-42A5-88B6-FA8925021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D492D-E6ED-4F61-B906-A63B0C524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DC5997-8CC4-4349-8C1E-B18491874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529CBB-FDC3-434A-8E33-7EDA7E014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490E3C-AA37-42F5-9ED0-13D2F38A8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343A8-193B-4BA8-AC95-FBD32E55D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FAFB8-C535-418D-B895-1A8902E0C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48DC3-3AAE-46A2-9923-A88D96FAC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D83B1-95C3-4CD8-B6DF-1B196747B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01055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项目六证券投资管理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证券投资基本概念与原理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证券投资策略与方法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股票投资技巧与实战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债券投资分析与选择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衍生品市场及其在证券投资中应用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资产管理行业现状及未来趋势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证券投资基本概念与原理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证券是一种代表财产所有权或债权的法律凭证，通常由政府、企业或其他组织发行，用于筹集资金或代表某种权益。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根据证券的性质和功能，可以将其分为股票、债券、基金等类型。其中，股票代表公司的所有权，债券代表债权关系，基金则是一种集合投资方式。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13" r="24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证券市场结构与功能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证券市场由发行市场、交易市场、中介机构等多个组成部分构成。发行市场是证券的初级市场，用于新证券的发行；交易市场则是证券的流通市场，用于已发行证券的交易。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证券市场结构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证券市场具有融资、投资、定价和风险管理等功能。它为企业提供了直接融资的渠道，为投资者提供了多元化的投资工具，同时也为证券的定价和风险管理提供了有效的机制。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证券市场功能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563" r="21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面临市场风险、信用风险、流动性风险等多种风险。市场风险是指由于市场价格波动导致的投资损失；信用风险是指证券发行方违约导致的风险；流动性风险则是指投资者在需要资金时无法及时卖出证券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证券投资收益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证券投资的收益主要来源于利息收入、股息收入和资本利得。利息收入和股息收入是投资者持有证券期间获得的固定收益，而资本利得则是投资者通过买卖证券赚取的差价收益。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证券投资风险与收益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为保护投资者权益，证券市场建立了完善的信息披露制度，要求上市公司和中介机构及时、准确、完整地披露相关信息，确保投资者能够充分了解投资标的的情况。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投资者适当性管理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针对不同风险承受能力的投资者，证券市场实行投资者适当性管理，要求中介机构在向投资者推荐产品或服务时，必须充分了解投资者的风险承受能力和投资需求，确保投资者能够承担相应的风险。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投诉与维权机制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当投资者的权益受到侵害时，可以通过证券市场的投诉与维权机制进行申诉和维权。证券市场设立了专门的投诉受理机构和维权组织，为投资者提供法律援助和维权支持。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投资者权益保护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证券投资策略与方法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研究国民经济总体状况，通常包括经济周期、通货膨胀、就业状况、国际收支状况等主要因素。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分析行业所处的不同生命周期以及影响行业兴衰的主要因素，包括政策、技术进步、社会习惯改变等。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通过对公司的经营管理状况、财务状况、销售状况、市场占有率等进行分析，评估公司的竞争力和盈利能力。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基本面分析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研究K线的组合形态，判断多空双方力量的对比，预测价格趋势。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K线理论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运用趋势线和轨道线等技术手段，刻画价格的运行趋势和支撑压力位。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切线理论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通过研究价格图形的形态，预测价格的未来走势。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形态理论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运用各种技术指标，如移动平均线、相对强弱指数、随机指标等，辅助判断市场趋势和买卖点。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技术指标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技术面分析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057" b="805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利用数量化的方法选择股票组合，期望该股票组合能够获得超越基准收益率的投资行为。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量化选股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量化择时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算法交易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高频交易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采用数量化的方式判断买卖点，通过计算机程序化交易实现投资决策。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通过设计算法来识别交易机会，自动或半自动地执行交易决策。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利用高性能计算机进行快速交易，捕捉市场中的短暂机会。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量化投资策略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投资者心理与行为分析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研究投资者的心理特征和行为模式，揭示其对投资决策和资产价格的影响。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市场异象与投资策略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探讨市场中的异常现象，如过度反应、反应不足等，并据此制定投资策略。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行为金融交易策略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基于行为金融学的理论和实证结果，制定投资策略并进行实践检验。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行为金融学对监管的启示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从行为金融学的角度审视市场监管政策，提出改进和完善建议。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行为金融学在证券投资中应用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股票投资技巧与实战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关注公司财务状况、行业前景、市场竞争等因素，选择具有成长潜力和良好基本面的股票。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基本面分析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市场热点追踪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运用图表、指标等工具分析股票走势，寻找买卖信号和预测未来趋势。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关注市场热点和板块轮动，把握市场脉搏，选择当前热门且具有上涨潜力的股票。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选股原则和方法论述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在股票上升趋势中，选择合适的买入点，如突破重要压力位、回调到位等。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买入时机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在股票下降趋势中，及时卖出以避免损失，如跌破重要支撑位、出现顶部形态等。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卖出时机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掌握分批建仓、止损止盈、仓位管理等操作技巧，降低风险并提高收益。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买卖时机判断及操作技巧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744" b="127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股票估值方法探讨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市盈率法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通过计算市盈率来评估股票价格是否合理，选择低估或具有成长潜力的股票。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市净率法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通过计算市净率来判断股票是否被低估或高估，寻找具有安全边际的股票。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现金流折现法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预测公司未来自由现金流，并将其折现至当前价值，以评估股票内在价值。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https://d.book118.com/436101055004010054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2024-09-20T23:23:30.062</cp:lastPrinted>
  <dcterms:created xsi:type="dcterms:W3CDTF">2024-09-20T15:23:30Z</dcterms:created>
  <dcterms:modified xsi:type="dcterms:W3CDTF">2024-09-20T15:23:32Z</dcterms:modified>
</cp:coreProperties>
</file>