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D6D028A-8E94-4E93-BDE8-C3AC175703F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2AA74-51E5-4AC1-9773-8C005B489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5C4BC-1E21-42FD-96A5-159B22CCA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0466A-7C32-4505-A12F-4F287085A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C8F11-8073-4712-952B-0832ABE01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92C97B-AE7F-40AB-9230-C471AA1D7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65AF6C-32A4-4127-812A-22C565FD0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64C09C-966D-4BB2-94B4-B6D4D5A40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208F9-6066-4D0B-A6F8-13E19A9BB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DAB76-325A-4465-B79A-0A57289B8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0A762-6A09-4782-BC9B-5F3006859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19978-82EF-4767-84B6-F2D11B865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DDA4C0D-570E-4963-89D4-15F8FBA4AC1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37EA6E6-C5C1-4BB4-B480-F3077B22F0D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10124114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打印技术在纺织服装行业中的应用潜力研究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纺织服装行业中的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打印技术现状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打印技术在纺织面料制造中的应用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打印技术在服装设计中的应用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打印技术在纺织服装行业中的市场前景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打印技术是一种通过逐层堆叠材料来制造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实物的技术。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打印技术的历史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打印技术的萌芽期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1980</a:t>
            </a: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年代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各行业开始广泛使用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2000</a:t>
            </a: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年代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技术开始商业化应用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1990</a:t>
            </a: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年代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打印技术的优势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缩短产品开发周期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快速原型制作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满足个性化需求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定制化生产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环保节能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减少废料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降低生产成本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生产成本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航空航天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复杂零部件制造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轻量化设计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汽车零部件生产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个性化座椅定制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纺织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纺织品设计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定制服装制作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医疗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定制义肢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医疗模型制作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生物打印技术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打印技术的未来发展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实现定制化智能产品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物联网与</a:t>
            </a: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打印技术结合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开发更多种类的打印材料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材料研发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提高打印精度与速度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工艺创新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跨行业合作推动技术发展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行业整合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纺织服装行业中的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现有的</a:t>
            </a: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打印服装产品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一些品牌已经推出了采用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打印技术制造的服装产品，如鞋子、配件等。这些产品在设计上更加个性化，符合消费者对独特性的追求，并且展示了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打印技术在服装行业的创新应用。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纺织服装行业中的</a:t>
            </a:r>
            <a:r>
              <a:rPr lang="en-US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打印技术应用案例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定制尺寸、图案、风格，满足消费者个性需求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个性化定制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缩短生产周期，提高生产效率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打破传统设计限制，实现更多创意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设计创新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精准打印，减少浪费，提高资源利用率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节约材料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打印技术在纺织服装行业中的挑战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需要找到适合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打印的纺织材料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材料选择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高昂的设备价格和材料成本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成本控制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提高打印速度以满足大规模生产需求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打印速度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打印行业技术标准，保证产品质量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技术标准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未来纺织服装行业中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个性化定制将更加普及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自由定制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环保材料和技术将推动产业可持续发展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可持续生产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智能化生产线将进一步提高效率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打印技术在纺织服装行业中的应用潜力无疑是巨大的，尽管面临一些挑战，但随着技术的不断进步和产业的发展，相信未来会有更多创新和突破，让消费者体验到更加个性化、智能化的服装产品。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打印技术在纺织面料制造中的应用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纺织面料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打印的原理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通过直接打印成形，减少废料产生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减少浪费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加快生产速度，提升效率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节约生产时间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满足个性化需求，提高用户满意度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定制化生产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定制服装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个性化配件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创意设计作品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提升设计效率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快速设计验证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简化生产流程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提高设计创造力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纺织面料制造中的创新设计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实现复杂图案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打印多样化纹理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实现立体效果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纺织面料制造中</a:t>
            </a:r>
            <a:r>
              <a:rPr lang="en-US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打印技术的优势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纺织面料制造中的复杂结构打印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实现复杂结构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节约生产时间，减少生产成本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提高生产效率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满足不同客户的个性需求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增加定制选择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纺织面料制造中的</a:t>
            </a: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一些纺织公司已经开始尝试在纺织面料制造中应用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打印技术，为纺织服装行业带来新的可能性。通过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打印技术，可以实现更灵活的生产方式，满足市场快速变化的需求，提高产能和设计效率。这些案例表明，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打印技术在纺织面料制造中具有巨大的应用潜力，将推动行业的发展与创新。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纺织面料制造中的</a:t>
            </a:r>
            <a:r>
              <a:rPr lang="en-US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打印技术案例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打印技术实现快速生产周期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减少人力成本和原材料浪费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满足不同客户的特殊需求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生产定制化产品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https://d.book118.com/436101241143010103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3D打印技术在纺织服装行业中的应用潜力研究</vt:lpstr>
      <vt:lpstr>目录</vt:lpstr>
      <vt:lpstr>第一章 3D打印技术简介</vt:lpstr>
      <vt:lpstr> </vt:lpstr>
      <vt:lpstr>3D打印技术的历史</vt:lpstr>
      <vt:lpstr>3D打印技术的优势</vt:lpstr>
      <vt:lpstr>3D打印技术的应用领域</vt:lpstr>
      <vt:lpstr>3D打印技术的未来发展</vt:lpstr>
      <vt:lpstr>第2章 纺织服装行业中的3D打印技术现状</vt:lpstr>
      <vt:lpstr> </vt:lpstr>
      <vt:lpstr>纺织服装行业中的3D打印技术应用案例</vt:lpstr>
      <vt:lpstr>3D打印技术在纺织服装行业中的挑战</vt:lpstr>
      <vt:lpstr>未来纺织服装行业中3D打印技术的发展趋势</vt:lpstr>
      <vt:lpstr>结语</vt:lpstr>
      <vt:lpstr>第3章 3D打印技术在纺织面料制造中的应用</vt:lpstr>
      <vt:lpstr>纺织面料3D打印的原理</vt:lpstr>
      <vt:lpstr>纺织面料制造中的创新设计</vt:lpstr>
      <vt:lpstr>纺织面料制造中3D打印技术的优势</vt:lpstr>
      <vt:lpstr> </vt:lpstr>
      <vt:lpstr>纺织面料制造中的3D打印技术案例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2024-09-28T23:22:50.355</cp:lastPrinted>
  <dcterms:created xsi:type="dcterms:W3CDTF">2024-09-28T15:22:50Z</dcterms:created>
  <dcterms:modified xsi:type="dcterms:W3CDTF">2024-09-28T15:22:52Z</dcterms:modified>
</cp:coreProperties>
</file>