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emf" ContentType="image/x-emf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2FBA66-C65F-4AC5-80E6-9AFACF9ED7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13FF2E-3956-46F2-AB3F-85356B21AE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373E3E-CB8F-4444-B4DE-0B48863C18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79FF097-CB9C-4B27-9271-096F941BC6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6E08714-0362-4545-861F-0227D20597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6AC4284-A61C-4802-8E5C-D2B3408935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B7810BA-5DD5-4EB8-BD8C-7E29F10A98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F3D1992-A4C9-4CCD-95E1-EAE94DD51C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E640F83-0A44-499A-AB09-F625433827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9551C0B-E33E-4FA5-9B99-5FA55D4079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26D00C-3883-4C6F-9711-EFFFB3E54D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rcRect l="28268" r="21731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1695" y="5544503"/>
            <a:ext cx="4224233" cy="923330"/>
          </a:xfrm>
        </p:spPr>
        <p:txBody>
          <a:bodyPr wrap="none" anchor="b">
            <a:spAutoFit/>
          </a:bodyPr>
          <a:lstStyle>
            <a:lvl1pPr algn="l">
              <a:defRPr sz="6000" b="0" i="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1695" y="5051672"/>
            <a:ext cx="1980029" cy="4801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2800" b="0" i="0" spc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5" name=""/>
        <p:cNvGrpSpPr/>
        <p:nvPr/>
      </p:nvGrpSpPr>
      <p:grpSpPr>
        <a:xfrm>
          <a:off x="0" y="0"/>
          <a:ext cx="0" cy="0"/>
        </a:xfrm>
      </p:grpSpPr>
      <p:sp>
        <p:nvSpPr>
          <p:cNvPr id="6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7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1" name=""/>
        <p:cNvGrpSpPr/>
        <p:nvPr/>
      </p:nvGrpSpPr>
      <p:grpSpPr>
        <a:xfrm>
          <a:off x="0" y="0"/>
          <a:ext cx="0" cy="0"/>
        </a:xfrm>
      </p:grpSpPr>
      <p:sp>
        <p:nvSpPr>
          <p:cNvPr id="1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1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5" name="图片 2"/>
          <p:cNvPicPr>
            <a:picLocks noChangeAspect="1"/>
          </p:cNvPicPr>
          <p:nvPr userDrawn="1"/>
        </p:nvPicPr>
        <p:blipFill>
          <a:blip r:embed="rId1"/>
          <a:srcRect l="28268" r="21731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6" name=""/>
        <p:cNvGrpSpPr/>
        <p:nvPr/>
      </p:nvGrpSpPr>
      <p:grpSpPr>
        <a:xfrm>
          <a:off x="0" y="0"/>
          <a:ext cx="0" cy="0"/>
        </a:xfrm>
      </p:grpSpPr>
      <p:pic>
        <p:nvPicPr>
          <p:cNvPr id="17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8" name="矩形 6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9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20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1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2" name=""/>
        <p:cNvGrpSpPr/>
        <p:nvPr/>
      </p:nvGrpSpPr>
      <p:grpSpPr>
        <a:xfrm>
          <a:off x="0" y="0"/>
          <a:ext cx="0" cy="0"/>
        </a:xfrm>
      </p:grpSpPr>
      <p:sp>
        <p:nvSpPr>
          <p:cNvPr id="23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24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5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6" name=""/>
        <p:cNvGrpSpPr/>
        <p:nvPr/>
      </p:nvGrpSpPr>
      <p:grpSpPr>
        <a:xfrm>
          <a:off x="0" y="0"/>
          <a:ext cx="0" cy="0"/>
        </a:xfrm>
      </p:grpSpPr>
      <p:pic>
        <p:nvPicPr>
          <p:cNvPr id="27" name="图片 2"/>
          <p:cNvPicPr>
            <a:picLocks noChangeAspect="1"/>
          </p:cNvPicPr>
          <p:nvPr userDrawn="1"/>
        </p:nvPicPr>
        <p:blipFill>
          <a:blip r:embed="rId1"/>
          <a:srcRect l="28268" r="21731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sp>
        <p:nvSpPr>
          <p:cNvPr id="29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0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1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2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2024/1/11</a:t>
            </a:fld>
            <a:endParaRPr lang="en-US" altLang="zh-CN"/>
          </a:p>
        </p:txBody>
      </p:sp>
      <p:sp>
        <p:nvSpPr>
          <p:cNvPr id="3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4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5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emf" /><Relationship Id="rId3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0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36103144022010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护理招聘工作评估PPT教学\n## 1.护理招聘工作简介及重要性\n### 1.1护理招聘工作的基本概念与背景\n### 1.2护理招聘工作的意义与价值\n### 1.3护理招聘工作的挑战与机遇\n## 2.护理招聘工作的流程与方法\n### 2.1护理招聘工作的筹备与计划\n### 2.2护理招聘工作的实施与执行\n### 2.3护理招聘工作的评估与反馈\n## 3.护理招聘工作的评估标准与指标\n### 3.1护理招聘工作的任务完成情况评估\n### 3.2护理招聘工作的质量评估\n### 3.3护理招聘工作的效率评估\n## 4.护理招聘工作的改进策略与方法\n### 4.1护理招聘工作的内部改进策略\n### 4.2护理招聘工作的外部改进策略\n### 4.3护理招聘工作的持续改进方法\n## 5.护理招聘工作的案例分析\n### 5.1成功的护理招聘工作经验分享\n### 5.2护理招聘工作中的问题分析与解决\n### 5.3护理招聘工作的未来发展趋势与展望\n&quot;,&quot;templateId&quot;:&quot;g4cp6mxhy78uudam11m8zmqt9y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1695" y="5553433"/>
            <a:ext cx="9931400" cy="914400"/>
          </a:xfrm>
        </p:spPr>
        <p:txBody>
          <a:bodyPr vert="horz"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zh-CN"/>
              <a:t>护理招聘工作评估PPT教学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391695" y="5055553"/>
            <a:ext cx="5786771" cy="476250"/>
          </a:xfrm>
        </p:spPr>
        <p:txBody>
          <a:bodyPr vert="horz" wrap="square" lIns="91440" tIns="45720" rIns="91440" bIns="45720" anchor="b">
            <a:spAutoFit/>
          </a:bodyPr>
          <a:lstStyle/>
          <a:p>
            <a:r>
              <a:rPr lang="en-US"/>
              <a:t>TENCENT DOCS SMART CREATE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effectLst/>
                <a:latin typeface="+mj-ea"/>
                <a:ea typeface="+mj-ea"/>
              </a:rPr>
              <a:t>CREATE TOGETHER</a:t>
            </a:r>
            <a:endParaRPr kumimoji="1" lang="en-US" altLang="zh-CN" spc="80">
              <a:latin typeface="+mj-ea"/>
              <a:ea typeface="+mj-ea"/>
            </a:endParaRPr>
          </a:p>
        </p:txBody>
      </p:sp>
      <p:sp>
        <p:nvSpPr>
          <p:cNvPr id="5" name="文本占位符 20" descr="{&quot;isTemplate&quot;:false,&quot;type&quot;:&quot;subTitle&quot;,&quot;canOmit&quot;:true,&quot;range&quot;:0}"/>
          <p:cNvSpPr txBox="1"/>
          <p:nvPr/>
        </p:nvSpPr>
        <p:spPr>
          <a:xfrm>
            <a:off x="10314921" y="6131138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72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2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3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241408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护理招聘工作简介及重要性</a:t>
            </a:r>
            <a:endParaRPr/>
          </a:p>
        </p:txBody>
      </p:sp>
      <p:sp>
        <p:nvSpPr>
          <p:cNvPr id="124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01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2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63" name="矩形 6"/>
          <p:cNvSpPr/>
          <p:nvPr/>
        </p:nvSpPr>
        <p:spPr>
          <a:xfrm>
            <a:off x="0" y="0"/>
            <a:ext cx="4680000" cy="6858000"/>
          </a:xfrm>
          <a:prstGeom prst="rect">
            <a:avLst/>
          </a:prstGeom>
          <a:blipFill dpi="0" rotWithShape="1">
            <a:blip r:embed="rId2"/>
            <a:tile tx="0" ty="0" sx="100000" sy="100000" flip="none" algn="l"/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64" name="Tencent" descr="{&quot;isTemplate&quot;:true,&quot;type&quot;:&quot;title&quot;,&quot;canOmit&quot;:false,&quot;range&quot;:0}"/>
          <p:cNvSpPr txBox="1"/>
          <p:nvPr/>
        </p:nvSpPr>
        <p:spPr>
          <a:xfrm>
            <a:off x="5192268" y="1824744"/>
            <a:ext cx="64833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护理招聘工作的基本概念与背景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165" name="Tencent" descr="{&quot;isTemplate&quot;:true,&quot;type&quot;:&quot;content&quot;,&quot;canOmit&quot;:true,&quot;range&quot;:0}"/>
          <p:cNvSpPr txBox="1"/>
          <p:nvPr/>
        </p:nvSpPr>
        <p:spPr>
          <a:xfrm>
            <a:off x="5192268" y="3429000"/>
            <a:ext cx="6480000" cy="3147007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护理招聘工作是指在医疗机构中，根据护理岗位的需求，通过一系列流程和方法，招聘合格护理人员的过程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护理岗位包括护士、护师、主管护师等不同层次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护理招聘工作涉及到招聘计划的制定、招聘广告的发布、简历筛选、面试、录用等环节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护理招聘工作的目标是找到符合岗位要求的护理人员，保证医疗机构的正常运营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护理招聘工作的背景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随着医疗行业的发展，护理人员需求不断增加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护理人员的工作性质和任务要求较高，需要具备一定的技能和经验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护理招聘工作对于医疗机构来说，是保证护理质量和人员稳定的重要手段</a:t>
            </a:r>
            <a:endParaRPr/>
          </a:p>
        </p:txBody>
      </p:sp>
      <p:cxnSp>
        <p:nvCxnSpPr>
          <p:cNvPr id="166" name="直线连接符 9"/>
          <p:cNvCxnSpPr/>
          <p:nvPr/>
        </p:nvCxnSpPr>
        <p:spPr>
          <a:xfrm>
            <a:off x="5281168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7" name="图片 1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3"/>
          <a:srcRect l="30807" r="30807"/>
          <a:stretch>
            <a:fillRect/>
          </a:stretch>
        </p:blipFill>
        <p:spPr>
          <a:xfrm>
            <a:off x="0" y="0"/>
            <a:ext cx="4679999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8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69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70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71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72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护理招聘工作的意义</a:t>
                </a:r>
                <a:endParaRPr/>
              </a:p>
            </p:txBody>
          </p:sp>
          <p:sp>
            <p:nvSpPr>
              <p:cNvPr id="173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为医疗机构输送合格的护理人才，保证医疗服务的质量和安全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有助于提高护理人员的整体素质，提升医疗机构的竞争力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有利于医疗机构的稳定和发展，提高患者满意度</a:t>
                </a:r>
                <a:endParaRPr/>
              </a:p>
            </p:txBody>
          </p:sp>
          <p:sp>
            <p:nvSpPr>
              <p:cNvPr id="174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5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6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77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78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79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护理招聘工作的价值</a:t>
                </a:r>
                <a:endParaRPr/>
              </a:p>
            </p:txBody>
          </p:sp>
          <p:sp>
            <p:nvSpPr>
              <p:cNvPr id="180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护理招聘工作可以降低人力成本，提高招聘效率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护理招聘工作可以提高护理人员的满意度和工作绩效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护理招聘工作可以提升医疗机构的声誉和品牌形象</a:t>
                </a:r>
                <a:endParaRPr/>
              </a:p>
            </p:txBody>
          </p:sp>
          <p:sp>
            <p:nvSpPr>
              <p:cNvPr id="181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2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3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84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8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护理招聘工作的意义与价值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6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87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88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89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90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护理招聘工作的挑战</a:t>
                </a:r>
                <a:endParaRPr/>
              </a:p>
            </p:txBody>
          </p:sp>
          <p:sp>
            <p:nvSpPr>
              <p:cNvPr id="191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护理人才市场需求与供给不平衡，导致招聘难度加大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护理人员流动性较大，影响医疗机构的人员稳定性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护理招聘工作需要投入较多的人力和物力，成本较高</a:t>
                </a:r>
                <a:endParaRPr/>
              </a:p>
            </p:txBody>
          </p:sp>
          <p:sp>
            <p:nvSpPr>
              <p:cNvPr id="192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3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4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5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96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97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护理招聘工作的机遇</a:t>
                </a:r>
                <a:endParaRPr/>
              </a:p>
            </p:txBody>
          </p:sp>
          <p:sp>
            <p:nvSpPr>
              <p:cNvPr id="198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随着医疗行业的发展，护理人员的地位和待遇逐渐提高，吸引更多优秀人才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医疗机构可以通过优化招聘流程和方法，提高招聘效果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护理招聘工作可以与教育培训、人力资源管理等方面相结合，提升护理队伍的整体素质</a:t>
                </a:r>
                <a:endParaRPr/>
              </a:p>
            </p:txBody>
          </p:sp>
          <p:sp>
            <p:nvSpPr>
              <p:cNvPr id="199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0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1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02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0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护理招聘工作的挑战与机遇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4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05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241408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护理招聘工作的流程与方法</a:t>
            </a:r>
            <a:endParaRPr/>
          </a:p>
        </p:txBody>
      </p:sp>
      <p:sp>
        <p:nvSpPr>
          <p:cNvPr id="206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02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7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0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护理招聘工作的筹备与计划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09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10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11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制定护理招聘计划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分析医疗机构的护理人才需求，确定招聘岗位和人数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制定招聘时间表和预算，确保招聘工作的顺利进行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制定招聘策略和渠道，提高招聘效果</a:t>
                </a:r>
                <a:endParaRPr/>
              </a:p>
            </p:txBody>
          </p:sp>
          <p:pic>
            <p:nvPicPr>
              <p:cNvPr id="21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15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16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发布护理招聘广告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选择合适的招聘渠道，如招聘会、网络招聘、社交媒体等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设计吸引人的招聘广告，明确岗位职责、待遇和要求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发布招聘广告，扩大招聘影响力</a:t>
                </a:r>
                <a:endParaRPr/>
              </a:p>
            </p:txBody>
          </p:sp>
          <p:pic>
            <p:nvPicPr>
              <p:cNvPr id="21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2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护理招聘工作的实施与执行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2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23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2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筛选简历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收集和整理简历，筛选出符合岗位要求的候选人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通过电话或邮件与候选人沟通，了解其基本情况和意向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对候选人进行初步评估，筛选出符合条件的候选人</a:t>
                </a:r>
                <a:endParaRPr/>
              </a:p>
            </p:txBody>
          </p:sp>
          <p:pic>
            <p:nvPicPr>
              <p:cNvPr id="22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28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2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面试与评估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设计面试流程，包括初试、复试、实操等环节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对候选人进行综合素质和专业技能的评估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与候选人沟通待遇和工作细节，确认其入职意愿</a:t>
                </a:r>
                <a:endParaRPr/>
              </a:p>
            </p:txBody>
          </p:sp>
          <p:pic>
            <p:nvPicPr>
              <p:cNvPr id="23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3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34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35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36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37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评估护理招聘工作效果</a:t>
                </a:r>
                <a:endParaRPr/>
              </a:p>
            </p:txBody>
          </p:sp>
          <p:sp>
            <p:nvSpPr>
              <p:cNvPr id="238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分析招聘过程中的数据，如简历投递量、面试通过率、录用率等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了解候选人的满意度和反馈，不断优化招聘流程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评估护理招聘工作对医疗机构的影响，如人员稳定、服务质量等</a:t>
                </a:r>
                <a:endParaRPr/>
              </a:p>
            </p:txBody>
          </p:sp>
          <p:sp>
            <p:nvSpPr>
              <p:cNvPr id="239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0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1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42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43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44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反馈与改进</a:t>
                </a:r>
                <a:endParaRPr/>
              </a:p>
            </p:txBody>
          </p:sp>
          <p:sp>
            <p:nvSpPr>
              <p:cNvPr id="245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将评估结果反馈给相关领导和部门，提出建议和改进措施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优化招聘流程和方法，提高招聘效果和满意度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持续关注护理人才市场动态，调整招聘策略和计划</a:t>
                </a:r>
                <a:endParaRPr/>
              </a:p>
            </p:txBody>
          </p:sp>
          <p:sp>
            <p:nvSpPr>
              <p:cNvPr id="246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7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8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49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5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护理招聘工作的评估与反馈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241408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护理招聘工作的评估标准与指标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03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护理招聘工作的任务完成情况评估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3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招聘计划完成率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分析实际招聘人数与计划招聘人数的差距，评估招聘计划完成情况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了解未完成招聘任务的原因，制定相应的改进措施</a:t>
                </a:r>
                <a:endParaRPr/>
              </a:p>
            </p:txBody>
          </p:sp>
          <p:pic>
            <p:nvPicPr>
              <p:cNvPr id="1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8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岗位匹配度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评估录用人员的岗位匹配度，分析是否存在岗位不匹配的情况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对于岗位不匹配的录用人员，进行培训和调整，提高其工作绩效</a:t>
                </a:r>
                <a:endParaRPr/>
              </a:p>
            </p:txBody>
          </p:sp>
          <p:pic>
            <p:nvPicPr>
              <p:cNvPr id="2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https://d.book118.com/436103144022010051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humanities_architecture_blue">
      <a:dk1>
        <a:srgbClr val="000000"/>
      </a:dk1>
      <a:lt1>
        <a:srgbClr val="FFFFFF"/>
      </a:lt1>
      <a:dk2>
        <a:srgbClr val="0A102F"/>
      </a:dk2>
      <a:lt2>
        <a:srgbClr val="DEEFF8"/>
      </a:lt2>
      <a:accent1>
        <a:srgbClr val="2565A9"/>
      </a:accent1>
      <a:accent2>
        <a:srgbClr val="94CAE9"/>
      </a:accent2>
      <a:accent3>
        <a:srgbClr val="4D98D1"/>
      </a:accent3>
      <a:accent4>
        <a:srgbClr val="315C89"/>
      </a:accent4>
      <a:accent5>
        <a:srgbClr val="5880A4"/>
      </a:accent5>
      <a:accent6>
        <a:srgbClr val="1C2F45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72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护理招聘工作评估PPT教学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2024-09-16T19:16:18.563</cp:lastPrinted>
  <dcterms:created xsi:type="dcterms:W3CDTF">2024-09-16T11:16:18Z</dcterms:created>
  <dcterms:modified xsi:type="dcterms:W3CDTF">2024-09-16T11:16:20Z</dcterms:modified>
</cp:coreProperties>
</file>