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9A1D8-10F7-45CA-A62F-0FED59C6B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40037-18DB-46A7-8349-DF6F88773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E2C74-5BF9-4D30-BC7F-863D8664A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E30B7-C5B4-4674-81FF-813D521AE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6D262B-4AF9-4EE6-8A2B-3DC85A1C0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4C01A8-6D33-45B0-BCE9-51CB891E6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7707EF-6438-46C7-8C2E-327BFB499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86E20-711E-4CB6-8BFD-D0183BBE7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BB15D-BBC6-4423-8EDD-CA2DE5E0F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642CC-4BC1-4310-9244-AA755C0BE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9602D-4246-448B-A11E-84944E659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0315323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绿色能源行业的人才培养与人力资源管理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人才培养策略与路径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人力资源规划与管理实践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企业文化建设与员工关怀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绩效评估与持续改进计划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总结：构建绿色能源行业人才高地，助力可持续发展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行业背景与发展趋势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8827" r="88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830" b="583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绿色能源行业现状及前景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绿色能源行业市场规模不断扩大，尤其在太阳能、风能、水能等领域，投资规模逐年增长。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绿色能源产业链包括能源生产、装备制造、技术研发、运营服务等环节，各环节相互依存，形成完整的产业链。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随着环保意识的提高和技术的不断进步，绿色能源行业将持续快速发展，未来市场潜力巨大。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政府对绿色能源行业给予政策扶持，如税收优惠、补贴等，鼓励企业加大投入。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法规限制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" r="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政府制定严格的环保法规，限制高污染、高耗能产业的发展，为绿色能源行业提供市场空间。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政府积极参与国际环保合作，推动绿色能源技术的国际交流与合作。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政策法规对行业影响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绿色能源行业不断涌现新技术、新产品，如高效太阳能电池、大型风力发电机组等，提高能源利用效率。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随着消费者对环保、节能产品的需求增加，绿色能源产品市场不断扩大。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54" r="815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绿色能源行业竞争激烈，企业需要不断提高技术水平、降低成本，以适应市场需求。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技术创新与市场需求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人才培养策略与路径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岗位能力模型构建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结合行业特点和企业战略，构建不同岗位的胜任力模型，明确各岗位所需的知识、技能和素质要求。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人才供需缺口分析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对比现有人才存量和未来人才需求，分析人才供需缺口，为制定人才培养计划提供依据。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通过对绿色能源行业的市场、技术、政策等发展趋势进行分析，预测未来人才需求的类型和数量。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在职培训体系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企业内部建立完善的在职培训体系，包括岗前培训、在岗培训、转岗培训等，提升员工的综合素质和专业技能水平。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学历教育体系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推动高校和职业院校加强绿色能源相关专业建设，培养具备专业知识和技能的高素质人才。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合作培训模式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企业与高校、培训机构等合作，共同开展人才培养，实现资源共享和优势互补。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教育培训体系构建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实践基地建设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企业、高校和政府合作建设绿色能源实践基地，为学生提供实习实训机会，培养实践操作能力。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职业规划指导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针对员工个人特点和职业发展需求，提供个性化的职业规划指导，促进员工个人成长与企业发展相融合。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建立合理的薪酬体系和激励机制，激发员工的积极性和创造力，吸引和留住优秀人才。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实践锻炼与职业发展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人力资源规划与管理实践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跨部门协作机制建立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加强不同部门间的沟通与协作，打破部门壁垒，形成合力推动绿色能源业务发展。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根据绿色能源行业发展趋势和企业战略，调整组织架构，使其更加扁平化、灵活化，提高决策效率和响应速度。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岗位设置优化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针对绿色能源行业特点，优化岗位设置，明确岗位职责和任职要求，提高人岗匹配度。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组织架构与岗位设置优化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深入分析绿色能源行业人才供需状况，制定符合企业战略发展的人才招聘计划。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充分利用线上线下招聘渠道，如校园招聘、社会招聘、内部推荐等，广泛吸引优秀人才。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招聘渠道拓展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根据岗位特点和要求，制定合理的选拔标准，包括专业技能、综合素质、创新能力等方面。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选拔标准制定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招聘选拔策略制定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https://d.book118.com/436103153231010050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2024-09-16T10:20:12.228</cp:lastPrinted>
  <dcterms:created xsi:type="dcterms:W3CDTF">2024-09-16T02:20:12Z</dcterms:created>
  <dcterms:modified xsi:type="dcterms:W3CDTF">2024-09-16T02:20:14Z</dcterms:modified>
</cp:coreProperties>
</file>