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0A7B6-1FB7-48D3-B962-2CF7602C4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A599C-DD0F-42F3-9725-3EE0CFB3C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C5604-8FCC-4F3C-A2B8-6B98C76BD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2890D2-583D-42F2-8D5D-0BE08DB2E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F5D50E-A5A5-45BE-A446-A4F51D19F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8B9D78-5A2F-494A-AE4C-DFFF95BA3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2D07E9-64D4-4947-A208-8394382D2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53FCA5-3B98-46C9-A8CC-D3E6911A0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994C4-7FC2-4860-9391-10DFF09F4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63F8A-F3C3-4E48-84B2-E4949287A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F36A3-7B19-4472-8533-AAB62D25F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0422312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冬至包饺子主题活动策划书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活动预算与筹备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冬至，又称“冬节”、“贺冬”，是二十四节气中一个重要的节气，也是中国民间的传统祭祖节日。冬至是四时八节之一，被视为冬季的大节日，在古代民间有“冬至大如年”的讲法。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冬至的起源和历史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冬至日，人们有吃饺子的习俗，寓意驱寒保暖，迎接新的一年到来。此外，还有吃汤圆、羊肉等食俗，以及祭祖、祈福等传统活动。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冬至的习俗和庆祝方式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冬至传统文化介绍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50" r="166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包饺子是中国北方民间的主食和地方小吃，也是年节食品。有一句民谣叫“大寒小寒，吃饺子过年。”饺子多用面皮包馅水煮而成。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包饺子的历史渊源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饺子形状似元宝，寓意财源广进；同时，包饺子也象征着团圆和和睦，是家庭和睦、团结的象征。在冬至这一天包饺子、吃饺子，寓意着迎接新的一年的到来，祈求新的一年家庭和睦、生活美满。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包饺子的象征意义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包饺子习俗及其象征意义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通过包饺子这一具有传统文化特色的活动，让参与者更加了解和热爱中国的传统文化。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弘扬传统文化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包饺子是一个需要家庭成员共同参与的活动，通过一起动手包饺子，增进家庭成员之间的感情，促进家庭和睦。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促进家庭和睦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在冬至这一天包饺子、吃饺子，寓意着迎接新的一年的到来，祈求新的一年家庭和睦、生活美满。同时，也让参与者在欢乐的氛围中感受到新年的气息。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迎接新的一年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活动目标与期望效果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活动主题与形式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主题设定：冬至团圆，包饺子迎新年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冬至是中国传统节日之一，象征着团圆和温馨。通过包饺子这一具有年味的活动，让大家感受到家的温暖和新年的喜悦。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包饺子作为中国传统文化的代表之一，不仅是一种美食，更是一种情感的寄托。通过亲手制作饺子，可以增进亲子关系、团队合作精神和竞技比赛的乐趣。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形式选择：亲子互动、团队合作、竞技比赛等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亲子互动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鼓励家长和孩子一起动手包饺子，促进亲子间的沟通和交流，让孩子在轻松愉快的氛围中学习和传承传统文化。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组织多个家庭或团队进行包饺子比赛，培养团队协作精神，锻炼组织协调能力。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竞技比赛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设立包饺子速度赛、造型赛、口味赛等多个项目，让参与者在竞技中感受包饺子的乐趣和技巧。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特色饺子造型展示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鼓励参与者发挥创意，制作出各种形状独特、寓意吉祥的饺子造型。设立展示区，将所有特色饺子进行集中展示，让大家共同欣赏和交流。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创意饺子馅料评选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鼓励参与者尝试不同的饺子馅料组合，评选出最受欢迎的创新馅料。这不仅可以增加活动的趣味性，还能让大家在尝试新口味的过程中感受到传统文化的无限可能。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创意亮点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活动时间与地点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建议选择周末或节假日的下午时段，方便参与者安排时间。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避开工作高峰期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避免与工作日的高峰期冲突，确保活动顺利进行。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时间安排：周末或节假日，避开工作高峰期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社区活动中心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为社区居民提供便利，增进邻里间的交流与互动。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企业会议室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增强企业员工的团队凝聚力，促进企业文化建设。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学校食堂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为学生提供实践机会，体验传统文化的魅力。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地点选择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增添节日气氛，让参与者感受到浓厚的节日氛围。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悬挂彩灯、彩带等装饰品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如中国结、剪纸等，展示中华文化的独特魅力。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摆放传统元素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播放欢快的背景音乐，为活动增添活力。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准备音响设备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场地布置：营造温馨、喜庆的节日氛围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活动流程设计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物料采购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提前联系供应商，采购饺子皮、馅料、餐具、饮料等所需物料，并确保物料的质量和数量满足活动需求。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明确活动筹备组、宣传组、采购组、现场执行组等各组人员的职责，确保活动的顺利进行。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通过社交媒体、宣传海报、邀请函等多种方式进行活动宣传，吸引更多人参与。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前期准备：物料采购、人员分工、宣传推广等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签到接待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设立签到处，对参与者进行登记和接待，发放活动资料包和纪念品。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分组安排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根据参与者的数量和特点，进行合理分组，每组人数适中，方便后续活动的进行。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规则讲解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在活动开始前，对参与者进行规则讲解，包括比赛规则、安全注意事项等，确保活动的顺利进行。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现场组织：签到接待、分组安排、规则讲解等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https://d.book118.com/436104223121010040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2024-09-06T22:41:25.204</cp:lastPrinted>
  <dcterms:created xsi:type="dcterms:W3CDTF">2024-09-06T14:41:25Z</dcterms:created>
  <dcterms:modified xsi:type="dcterms:W3CDTF">2024-09-06T14:41:27Z</dcterms:modified>
</cp:coreProperties>
</file>