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65F705-9F2E-43B8-8E73-3094A7E12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65E3F6-5F70-4376-9F6E-FC5F4AEE1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91AA47-4D50-41BB-8BB7-688D64F18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56EDAB-4CEA-4C87-8C51-E07792B17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3C0B5E-0DFF-4D45-A119-71F308FD6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EB31A3-16E7-4BDF-9E40-75B1BA056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69E350-8839-42A2-98CF-348C1C437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08994D-67F2-4450-8D14-1915760B9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96477F-7CD2-43F7-9178-F615E492C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961670-6694-4DC2-8346-165B5CF61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24E379-8CBA-478B-94D3-EC959D893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6105231105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红斑丘疹护理查房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红斑丘疹概述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红斑丘疹的护理评估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红斑丘疹的护理措施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红斑丘疹的预防与保健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红斑丘疹的案例分享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红斑丘疹概述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红斑丘疹是一种皮肤疾病，表现为皮肤上出现红色斑块和丘疹。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红斑丘疹通常具有瘙痒、疼痛等症状，可能伴有发热、关节痛等全身症状。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红斑丘疹的病因多种多样，包括感染、过敏、自身免疫性疾病等。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红斑丘疹的病理机制涉及免疫系统的异常反应，导致皮肤炎症和组织损伤。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红斑丘疹的临床表现包括皮肤上出现红色斑块、丘疹、水疱等，可能伴有不同程度的瘙痒、疼痛等症状。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红斑丘疹的诊断通常基于临床表现和实验室检查，如血常规、免疫学检查等。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红斑丘疹的护理评估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症状观察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病史询问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体征检查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评估内容与方法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观察红斑丘疹的分布、颜色、大小、形状、质地等特征，以及是否伴有瘙痒、疼痛等不适症状。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检查患者的体温、脉搏、呼吸等生命体征，以及皮肤温度、湿度、弹性等，以评估患者的整体状况。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了解患者红斑丘疹的发病时间、诱发因素、治疗经过及效果等，以判断病因及病情严重程度。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根据需要，进行血常规、尿常规、肝功能等相关实验室检查，以辅助诊断和了解病情。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确保评估环境干净整洁，温度适宜，准备好必要的评估工具和记录表格。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评估前准备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评估实施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评估后处理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按照评估内容与方法逐一进行评估，注意观察患者的反应和症状变化，及时记录。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根据评估结果，制定相应的护理计划和措施，并及时与医生沟通，调整治疗方案。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对收集到的评估数据进行统计分析，了解患者红斑丘疹的特点和规律。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诊断与鉴别诊断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制定护理计划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实施护理计划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根据评估结果和数据分析，结合患者的病史和实验室检查结果，进行准确的诊断和鉴别诊断。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根据患者的具体情况，制定个性化的护理计划，包括饮食护理、皮肤护理、心理护理等方面的措施。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按照护理计划逐一实施护理措施，注意观察患者的反应和效果，及时调整和改进护理方案。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评估结果分析与处理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红斑丘疹的护理措施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https://d.book118.com/436105231105010102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2024-09-27T04:58:56.418</cp:lastPrinted>
  <dcterms:created xsi:type="dcterms:W3CDTF">2024-09-26T20:58:56Z</dcterms:created>
  <dcterms:modified xsi:type="dcterms:W3CDTF">2024-09-26T20:58:58Z</dcterms:modified>
</cp:coreProperties>
</file>