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6C91E-2B1E-47B8-AB44-B834CA5E9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940E5-FA62-4972-B455-F343C9F02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6B246-0F7D-442C-9B7D-B16D5FC45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487966-C953-4E65-93C9-9947B5D2D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A3DCCC-0A65-49AD-A03D-E3030042C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E67620-1834-4A18-B7B4-5455BB04F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09DD59-ABB2-4D88-81CF-361AF4154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3F362B-06EB-4A36-B48D-0A10527A1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9366B4-59B2-42F4-8179-BAAD8586E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8BC89-1F9C-4310-B260-4930F76E1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655AD-5144-4649-A3CF-2FA8A828B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1003115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团委书记年终工作总结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团委工作回顾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个人工作总结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团委工作展望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对学校/公司的建议与期望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结束语与致谢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回顾过去一年的工作，总结经验教训，为新一年的工作提供参考和借鉴。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展示团委书记在过去一年中所取得的成绩和进步，激励团队成员继续努力。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通过总结工作，向上级领导汇报团委工作情况，争取更多的支持和资源。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27430" y="421747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团委书记在过去一年中所负责的工作内容和项目。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45234" y="1976904"/>
            <a:ext cx="2591506" cy="1442571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团委书记在工作中所取得的成绩和亮点，包括个人和团队方面的成绩。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30720" y="421747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团委书记在工作中遇到的问题和困难，以及解决方案和经验教训。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39860" y="1960294"/>
            <a:ext cx="2590800" cy="18478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团委书记对未来一年工作的展望和计划，包括目标、策略和措施等。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团委工作回顾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团委组织架构调整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团委干部队伍建设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团委制度建设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团委组织建设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根据学校发展和青年学生需求，对团委组织架构进行了优化调整，增设了创新创业部、社会实践部等部门，提升了团委工作的针对性和实效性。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通过选拔、培训、考核等环节，打造了一支政治素质过硬、业务能力突出、服务意识强烈的团委干部队伍，为团委工作的顺利开展提供了有力保障。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修订完善了团委工作制度、例会制度、财务管理制度等，推动了团委工作的规范化、制度化。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7266" y="1657454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45020" y="1657454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60401" y="1657454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3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43269" y="1657454"/>
            <a:ext cx="3833103" cy="4230000"/>
            <a:chOff x="4143269" y="1657454"/>
            <a:chExt cx="3833103" cy="423000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7976372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4143269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4311983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110" y="1605067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思想政治引领活动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857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社会实践活动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团委活动开展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6748" y="2130349"/>
            <a:ext cx="3200400" cy="36518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组织开展了“青年马克思主义者培养工程”、“学习贯彻习近平新时代中国特色社会主义思想”等主题教育活动，引导青年学生树立正确的世界观、人生观、价值观。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59621" y="2130349"/>
            <a:ext cx="3200400" cy="36518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举办了“校园文化艺术节”、“社团文化节”、“新生才艺大赛”等丰富多彩的校园文化活动，营造了浓厚的校园文化氛围。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32494" y="2130349"/>
            <a:ext cx="3200400" cy="36518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组织了“暑期社会实践”、“志愿服务月”、“支教扶贫”等社会实践活动，帮助青年学生增长见识、锻炼能力、奉献社会。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74" b="11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767" b="2076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741" b="227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团委宣传工作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宣传平台建设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构建了团委官方网站、微信公众号、微博等多元化宣传平台，实现了线上线下宣传全覆盖。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新闻宣传工作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围绕学校中心工作和青年学生关注的热点问题，及时发布新闻动态、工作成果和先进典型事迹，提升了团委工作的知名度和影响力。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网络舆论引导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加强网络舆情监测和分析研判，积极应对和处置网络突发事件和负面舆情，维护了校园网络的安全稳定。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个人工作总结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团组织建设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积极推动团组织建设，加强团员思想政治教育，提高团组织凝聚力和战斗力，为团委工作打下坚实基础。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青年志愿服务活动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成功组织了多场青年志愿服务活动，包括扶贫济困、环保公益、文化传承等，有效激发了团员青年的社会责任感和奉献精神。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校园文化活动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策划并组织了多项校园文化活动，如校园歌手大赛、舞蹈比赛、文化艺术节等，丰富了同学们的课余生活，提升了校园文化氛围。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125" r="14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375" r="163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625" r="1762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工作成绩与亮点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在部分活动的策划和执行过程中，存在细节考虑不周、资源调配不当等问题，导致活动效果未达到预期。今后需进一步提高活动策划质量，确保活动的顺利进行。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团员参与度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目前团员参与活动的积极性有待提高，部分团员对团委工作缺乏了解和认同。未来应加强与团员的沟通交流，提高团员对团委工作的认知度和参与度。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在处理一些琐碎事务和突发事件时，工作效率有待提高。今后需合理安排时间，优化工作流程，提高工作效率。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工作不足与反思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通过参与团委工作，不断锻炼自己的领导力和组织协调能力，学会如何带领团队、激发团队活力。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在工作中积极与团队成员、上级领导和相关部门沟通协作，提高了自己的沟通能力和团队协作精神。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08" r="59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不断尝试新的工作方法和思路，勇于面对挑战和困难，培养了自己的创新意识和解决问题的能力。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个人能力提升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团委工作展望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https://d.book118.com/436110031151010045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2024-09-14T13:39:49.140</cp:lastPrinted>
  <dcterms:created xsi:type="dcterms:W3CDTF">2024-09-14T05:39:49Z</dcterms:created>
  <dcterms:modified xsi:type="dcterms:W3CDTF">2024-09-14T05:39:51Z</dcterms:modified>
</cp:coreProperties>
</file>