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68B19C-A1D5-4231-966E-04C1F3AA1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718DC2-E331-4B18-9FB9-9F8D93676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CDD3D7-C828-4B05-B335-D0BD0F33F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AA6390-25C3-4D5C-A086-F51C4EACCF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2C167D-1CE2-4649-92E2-04DA1A08BC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1B1065-A1B9-4C39-AAA8-F5ACF05438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AD94FD-00C6-4E3A-939E-1CDF689354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E447EB-F2B1-4D94-87A5-FB03E829D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8B536-61C0-4719-8A0B-A67C559BE5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786F38-573A-468B-B5B0-610D1FD77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D387F1-F4F6-4CFC-A136-58056F051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110140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垃圾分类与国际环境标准的接轨</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国际环境标准概述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垃圾分类与国际环境标准关系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接轨过程中存在问题及原因分析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推动垃圾分类与国际环境标准接轨策略建议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垃圾分类现状及挑战</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回收利用率逐步提高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随着分类制度的推进，垃圾回收利用率逐步提高，但仍存在较大的提升空间。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公众意识逐渐增强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越来越多的公众认识到垃圾分类的重要性，并积极参与到分类行动中来。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分类制度初步建立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我国已初步建立起垃圾分类制度，部分城市开始实施强制分类。</a:t>
            </a:r>
          </a:p>
        </p:txBody>
      </p:sp>
      <p:pic>
        <p:nvPicPr>
          <p:cNvPr id="10" name="Picture 10"/>
          <p:cNvPicPr>
            <a:picLocks noChangeAspect="1"/>
          </p:cNvPicPr>
          <p:nvPr/>
        </p:nvPicPr>
        <p:blipFill>
          <a:blip r:embed="rId2"/>
          <a:srcRect l="18167" r="181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国内垃圾分类现状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公众参与度不高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尽管公众意识逐渐增强，但参与度仍然不高，需要进一步加强宣传教育和引导。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分类标准不统一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各地垃圾分类标准存在差异，给公众带来困惑，也增加了分类的难度和成本。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缺乏有效监管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部分地区垃圾分类监管不到位，存在混装混运、随意倾倒等问题。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资源化利用的需要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垃圾分类有利于实现垃圾的资源化利用，减少资源浪费。</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环境保护的需要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垃圾分类可以减少环境污染，改善生态环境质量。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社会发展的需要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随着城市化进程的加快和人口的不断增长，垃圾问题日益突出，垃圾分类已成为社会发展的需要。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必要性与紧迫性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国际环境标准概述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20世纪初，随着工业革命的推进，环境问题逐渐凸显，国际环境标准开始萌芽。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萌芽阶段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成熟阶段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20世纪60-70年代，环境问题日益严重，国际社会开始关注并制定一系列国际环境标准。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20世纪80年代至今，国际环境标准不断完善和成熟，涉及领域更加广泛。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国际环境标准发展历程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166" b="221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国际环境标准主要包括大气、水、土壤、生物多样性等领域的保护标准，以及污染控制、资源节约、生态恢复等方面的技术标准。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国际环境标准遵循科学性、公正性、可操作性和普遍适用性等原则，旨在促进全球环境保护和可持续发展。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核心内容与原则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基本原则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核心内容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政策执行</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国际环境标准促进了各国在环境保护领域的合作与交流，推动了全球环境治理体系的建立和完善。</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政策评估</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国际环境标准为各国评估本国环境政策执行效果提供了重要指标和依据。</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政策制定</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国际环境标准为各国制定本国环境政策提供了重要参考和依据。</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对各国政策影响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垃圾分类与国际环境标准关系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垃圾分类推动国际环境标准提升</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通过有效的垃圾分类，减少污染、节约资源，进而推动国际环境标准的不断提高。</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国际环境标准引导垃圾分类实践</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国际环境标准为各国垃圾分类提供了指导和借鉴，促进全球范围内垃圾分类实践的普及和深化。</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相互促进作用分析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垃圾分类和国际环境标准都致力于促进可持续发展，保护地球生态环境。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实现可持续发展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二者共同追求建立资源节约、环境友好的社会，提高资源利用效率，减少环境污染。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建设资源节约型、环境友好型社会</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共同目标追求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德国通过严格的垃圾分类制度和循环经济理念，实现了垃圾减量化和资源化利用，成为国际典范。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德国垃圾分类与循环经济</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日本在垃圾分类方面有着成熟的经验和制度，同时注重环保教育，提高公众环保意识，有效推动了垃圾分类实践的普及。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日本垃圾分类与环保教育</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瑞典通过先进的垃圾焚烧技术，将垃圾转化为能源利用，实现了垃圾处理的无害化和资源化，达到了国际领先水平。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瑞典垃圾焚烧与能源利用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实践中的成功案例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https://d.book118.com/436110140032010040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2024-09-06T09:44:07.769</cp:lastPrinted>
  <dcterms:created xsi:type="dcterms:W3CDTF">2024-09-06T01:44:07Z</dcterms:created>
  <dcterms:modified xsi:type="dcterms:W3CDTF">2024-09-06T01:44:09Z</dcterms:modified>
</cp:coreProperties>
</file>