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B88C61-D631-4D3F-8607-E47BBE0E0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EB9B91-B153-49D2-B18E-39CFEBD325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C6C17F-C214-4181-9C8C-55CEA81F7B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F6B097-4B99-4569-8EA5-669BC563AE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9A7310-ADFD-4D3C-8A7B-B07B6733B2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86965E-37F6-46D1-9B10-CD21AD2095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5695B9-6D2D-4320-9588-6FB09F8F20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A4BFE0-6EF5-45CD-8585-774FB61C38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49BCB1-3FAF-4F01-947A-02838E5BA3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91EB21-7E04-4525-8BB1-68C8091796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7360D7-D823-4970-9591-4CAF5455E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11114415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医疗机构管理法律制度课件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医疗机构概述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医疗机构管理法律制度概述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医疗机构设立与审批法律制度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医疗机构执业与监管法律制度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医疗机构税收与财务法律制度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医疗机构合同与劳动法律制度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医疗机构纠纷处理与法律责任</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医疗机构概述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38" r="3253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615" r="3361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医疗机构是指依法取得医疗机构执业许可证，开展医疗、预防、保健等医疗卫生服务的机构。</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根据医疗机构的功能、任务、规模等不同特点，可将其分为综合医院、专科医院、门诊部、诊所、卫生院等。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医疗机构的主要功能是提供医疗、预防、保健等医疗卫生服务，满足人民群众的健康需求。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医疗机构的任务包括开展医疗服务、医学教育、科研和公共卫生服务，提高医疗服务质量和水平，促进医学科学发展和人民健康水平的提高。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医疗机构的功能与任务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任务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功能</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医疗机构的发展历史可以追溯到古代，随着医学科学的进步和医疗技术的发展，医疗机构逐渐从简单的医疗场所演变为现代化的综合医院和专科医院。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随着医疗改革的深入推进和医疗技术的不断创新，医疗机构在管理体制、服务模式、医疗质量等方面都取得了显著进展。未来，医疗机构将继续向数字化、智能化方向发展，提高服务效率和质量，满足人民群众日益增长的健康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医疗机构管理法律制度概述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292" r="112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医疗机构管理法律制度是指国家为了规范医疗机构的设立、运营、管理行为，保障公民健康权益，而制定的一系列法律、法规、规章和规范性文件的总称。</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医疗机构管理法律制度是医疗卫生法律体系的重要组成部分，涵盖了医疗机构的设置审批、执业许可、医疗服务监管、医疗纠纷处理等方面。</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医疗机构管理法律制度的含义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6333" b="63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通过制定医疗机构设立标准、执业许可制度等措施，确保医疗机构的合法性和规范性，提高医疗服务质量。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规范医疗机构的设立和运营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通过加强医疗服务监管、处理医疗纠纷等途径，维护患者的合法权益，促进医疗卫生事业的健康发展。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保障公民健康权益</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医疗机构管理法律制度的不断完善，有助于推动医疗卫生事业的改革和发展，提高医疗卫生服务水平和效率。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促进医疗卫生事业的改革和发展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医疗机构管理法律制度的作用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在古代，医疗活动主要由个体医生承担，医疗机构的设立和管理缺乏统一的法律制度。</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随着医学的发展和社会的进步，医疗机构逐渐出现并发展壮大。各国开始制定相关的法律制度来规范医疗机构的设立和管理。</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入现代社会后，医疗机构管理法律制度不断完善和发展。各国纷纷出台更加严格的医疗机构设立标准和执业许可制度，加强医疗服务监管和医疗纠纷处理等方面的法律规定。同时，国际组织和各国政府也积极推动医疗机构管理法律制度的国际合作与交流，促进全球医疗卫生事业的共同发展。</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萌芽阶段</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形成阶段</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发展阶段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医疗机构管理法律制度的历史与发展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医疗机构设立与审批法律制度</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设立条件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包括具备相应的资金、设施、设备和人员等基本要求，以及符合医疗机构设置规划和医疗机构基本标准。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设立程序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包括申请、受理、审核、批准等步骤，需提交相关材料并经过卫生行政部门审批。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844" r="17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医疗机构设立的条件与程序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7000" r="17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审批权限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不同级别的卫生行政部门负责不同类别和规模的医疗机构的审批，如县级卫生行政部门负责审批诊所、卫生所等基层医疗机构。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审批流程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包括申请受理、现场审查、技术评估、批准发证等环节，确保医疗机构的设立符合法定条件和标准。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医疗机构审批的权限与流程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未经批准擅自设立医疗机构的法律责任：包括责令停止执业活动、没收违法所得和药品、器械，并处违法所得五倍以上二十倍以下的罚款等。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提交虚假材料申请医疗机构执业登记的法律责任：包括不予受理或者不予行政许可，并给予警告等。</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5199" b="151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审批机关工作人员在医疗机构设立与审批中滥用职权、玩忽职守的法律责任：依法给予行政处分，构成犯罪的依法追究刑事责任。</a:t>
            </a:r>
          </a:p>
        </p:txBody>
      </p:sp>
      <p:pic>
        <p:nvPicPr>
          <p:cNvPr id="10" name="Picture 10"/>
          <p:cNvPicPr>
            <a:picLocks noChangeAspect="1"/>
          </p:cNvPicPr>
          <p:nvPr/>
        </p:nvPicPr>
        <p:blipFill>
          <a:blip r:embed="rId4"/>
          <a:srcRect t="7689" b="768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医疗机构设立与审批中的法律责任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医疗机构执业与监管法律制度</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https://d.book118.com/436111144154010054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2024-09-21T21:20:20.315</cp:lastPrinted>
  <dcterms:created xsi:type="dcterms:W3CDTF">2024-09-21T13:20:20Z</dcterms:created>
  <dcterms:modified xsi:type="dcterms:W3CDTF">2024-09-21T13:20:22Z</dcterms:modified>
</cp:coreProperties>
</file>