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BDE5F-A280-4404-93FC-379AF6670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E740-55F1-4B53-9373-83A29283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34126-45B6-4259-832F-4ACED4D8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5D903-1ECB-4FBE-8525-E5FB9B3D0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0A422-AADB-453D-93DC-785B9C92B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970A3-AA1C-4D47-989E-FC6E62820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D6793-1537-4CB2-8235-A0291072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093EF-8F98-4650-B974-6F5086BC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25987-CEE0-460D-B40C-8AD73E6E5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930F-79B1-4F7A-BD58-F5CD9BA4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46F1A-DA9B-44B2-98C4-448670E5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1123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护理管理换位思考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护理管理中的换位思考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护理人员角度的换位思考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患者角度的换位思考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医院管理角度的换位思考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随着医疗技术的进步和人们对健康需求的增加，护理行业在医疗体系中的地位逐渐提升，对护理人员的需求也日益增长。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在护理行业中，护理管理面临着诸多挑战，如人员流动性高、工作压力大、工作量大等，需要寻找有效的管理方式来提高护理服务质量。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89" r="878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通过换位思考的管理方式，能够更好地理解护理人员的实际需求和工作状况，从而采取针对性的措施，提高护理服务质量。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换位思考有助于促进护理人员之间的沟通和协作，增强团队凝聚力，提高工作效率。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通过换位思考，护理管理人员能够更好地了解护理人员的职业需求和发展意愿，从而提供更好的职业发展机会和福利待遇，提升护理人员职业满意度。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提升护理人员职业满意度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护理管理中的换位思考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换位思考是一种思维方式，要求人们站在他人的角度去理解、体验和思考问题，以便更好地满足他人的需求和期望。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在护理管理中，换位思考要求护理管理者能够设身处地地了解护士的需求、关注点和工作中的困难，从而更好地进行护理管理工作。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换位思考在护理管理中的重要性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提高护士的工作满意度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通过换位思考，护理管理者可以更好地了解护士的工作状况和需求，从而采取相应的措施提高护士的工作满意度。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换位思考有助于护理管理者更好地理解患者的需求和关注点，从而为患者提供更加贴心、专业的护理服务。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促进团队建设与合作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通过换位思考，护理管理者能够更好地与护士进行沟通和交流，建立更加紧密的合作关系，提高团队的凝聚力和工作效率。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06" r="29306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护理管理者应该积极倾听护士的意见和建议，了解护士的工作状况和需求，为护士提供支持和帮助。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倾听护士的意见和建议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护理管理者应该深入了解护士的工作流程和内容，亲自观察和体验护士的工作，以便更好地理解护士的工作状况和困难。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观察和体验护士的工作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护理管理者应该与护士建立良好的沟通和交流机制，及时了解护士的需求和工作状况，为护士提供必要的支持和帮助。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与护士进行交流和沟通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护理管理者应该关注护士的成长和发展，为护士提供培训和晋升机会，提高护士的专业素质和工作能力。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关注护士的成长和发展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护理人员角度的换位思考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护理人员需要不断提升自己的专业技能和知识，以满足临床工作的需要，应关注他们的职业发展和培训需求。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护理人员的工作环境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关注护理人员的工作环境，包括医院设施、工作流程等，以提高他们的工作效率和满意度。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护理工作的高压和繁重性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护理人员常常面临高强度的工作压力和繁重的护理任务，需要理解和关注他们的身体和心理负担。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理解护理人员的压力和需求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重视护理人员的创新和改进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鼓励护理人员在工作中进行创新和改进，提高工作效率和质量，为医院的发展做出贡献。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提供专业培训和发展机会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为护理人员提供专业培训和发展机会，帮助他们提升专业技能和知识，增强职业竞争力。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建立有效的激励机制，鼓励护理人员积极进取，提高工作积极性和主动性。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关注护理人员的职业发展和培训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建立良好的沟通机制，及时了解护理人员的意见和建议，解决他们的问题和困难。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营造良好的工作氛围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营造积极向上、团结协作的工作氛围，增强护理团队的凝聚力和向心力。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关注护理人员的福利待遇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合理设置护理人员的薪酬、福利等待遇，提高他们的工作满意度和忠诚度。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提高护理人员的工作满意度和忠诚度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https://d.book118.com/436111233014010100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2024-09-23T22:05:35.680</cp:lastPrinted>
  <dcterms:created xsi:type="dcterms:W3CDTF">2024-09-23T14:05:35Z</dcterms:created>
  <dcterms:modified xsi:type="dcterms:W3CDTF">2024-09-23T14:05:37Z</dcterms:modified>
</cp:coreProperties>
</file>