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00DC5-E542-4BF4-945F-059855FEB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B6335-597F-4DA7-9B35-94818CC37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95DAA-B3FC-422A-B55F-079AC06A6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9B25A-96F7-4807-A908-F4D9072AF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8C596F-A087-49C2-9472-2EA872722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AFDDCC-FBED-4400-8734-B9E5C3C2D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71376C-FA33-4F74-ACA3-33C88890A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D3AEA-8132-4BC2-AD4D-BEEC3DCF6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2A481-87B9-43AE-9523-00EC4A1B7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96A6E-56A8-456A-B957-5F93F9457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F2AAB-70CC-4C2D-BBCD-B6703AF59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1203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智慧园区建设的智慧餐饮与酒店管理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智慧餐饮概述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智慧酒店概述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智慧餐饮与酒店管理策略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智慧餐饮与酒店管理系统设计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智慧餐饮与酒店管理系统实施与运营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智慧餐饮与酒店管理系统效果评估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智慧餐饮概述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智慧餐饮是指通过运用互联网、物联网、大数据、人工智能等技术手段，对餐饮业进行数字化、智能化升级，提高餐饮服务效率和质量的一种新型餐饮业态。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于餐饮服务的需求日益多样化和个性化，智慧餐饮的发展趋势主要表现为以下几个方面：一是数字化、智能化水平不断提升；二是线上线下融合发展；三是定制化、个性化服务成为主流；四是绿色环保、可持续发展成为重要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智慧餐饮定义与发展趋势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641" b="186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智慧餐饮在智慧园区中作用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提升园区餐饮服务水平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通过智慧餐饮系统的建设，可以为园区内企业和员工提供更加便捷、高效的餐饮服务，提高餐饮服务质量。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促进园区数字化建设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智慧餐饮作为智慧园区数字化建设的重要组成部分，可以推动园区整体数字化水平的提升。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增强园区吸引力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优质的餐饮服务是吸引人才和企业的重要因素之一，智慧餐饮的建设有助于增强园区的吸引力。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287" r="132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餐饮在技术方面的创新主要包括互联网、物联网、大数据、人工智能等技术的运用。例如，通过大数据分析消费者行为，为消费者提供更加个性化的餐饮服务；利用物联网技术实现餐饮设备的智能化管理和远程控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智慧餐饮的应用场景非常广泛，如智能点餐、智能支付、智能配送、智能厨房管理等。这些应用场景的实现，可以大大提高餐饮服务效率和质量，提升消费者体验。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智慧餐饮技术创新与应用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智慧酒店概述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智慧酒店是指通过运用互联网、物联网、大数据、人工智能等先进技术，对酒店运营、服务、管理等方面进行智能化升级和改造，提高酒店运营效率、服务质量和客户满意度的酒店。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酒店具有智能化、个性化、自助化、数据化等特点。通过智能化技术，实现酒店设施设备的自动化控制和智能化管理；通过个性化服务，满足客户的个性化需求；通过自助化服务，提高客户体验和满意度；通过数据化分析，优化酒店运营和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智慧酒店定义及特点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智慧酒店作为智慧园区的重要组成部分，为园区提供高品质的住宿和餐饮服务，满足园区内企业和员工的商务和休闲需求。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智慧园区重要组成部分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智慧酒店的建设和运营水平，直接影响到园区整体形象和吸引力。一个高品质、智能化的智慧酒店，能够提升园区的整体形象和品牌价值。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提升园区整体形象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智慧酒店的建设和运营，能够带动园区相关产业的发展，如餐饮、娱乐、会议等，促进园区经济的繁荣和发展。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促进园区经济发展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智慧酒店在智慧园区中地位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大数据分析应用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移动互联网技术应用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智慧酒店技术创新与应用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通过物联网技术，实现酒店设施设备的远程监控和管理，提高运营效率和管理水平。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通过人工智能技术，实现酒店服务的智能化和个性化，提高客户满意度和忠诚度。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通过大数据分析技术，对酒店运营数据进行深入挖掘和分析，为酒店决策提供支持。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通过移动互联网技术，实现酒店预订、入住、退房等流程的自助化和便捷化，提高客户体验和满意度。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智慧餐饮与酒店管理策略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通过数据分析和人工智能技术，提供个性化推荐和定制服务，满足客户的多样化需求。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75" r="20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" r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利用移动应用和自助设备，简化服务流程，提高客户体验和满意度。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通过社交媒体和客户关系管理（CRM）系统，增强与客户的互动和沟通，及时了解并响应客户需求。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以客户为中心服务理念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686" r="268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制定并执行统一的服务和管理标准，确保服务质量和客户满意度。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运用物联网、大数据和人工智能等技术，实现餐饮和酒店业务的自动化、智能化管理，提高运营效率。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通过精细化的流程管理和数据分析，优化资源配置，降低运营成本。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提高运营效率和管理水平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https://d.book118.com/436112035120010040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2024-09-06T21:59:27.766</cp:lastPrinted>
  <dcterms:created xsi:type="dcterms:W3CDTF">2024-09-06T13:59:27Z</dcterms:created>
  <dcterms:modified xsi:type="dcterms:W3CDTF">2024-09-06T13:59:29Z</dcterms:modified>
</cp:coreProperties>
</file>