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E7AA8-2CEB-4B26-8C22-AF42774AD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0925E-68AB-47E4-B5B7-36D1E862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088BC-7F80-4A3E-B667-C2D09F577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81CE9-F84A-4C1A-885F-07452CA38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4F590-55ED-4407-AC81-1C79E5703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163C6-F737-4A6A-B071-4A2409F82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842CA-63F4-4639-AB47-EB9522026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67C6F-1CAB-4AB7-890C-32EF603C8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D3CE5-FF7F-44DB-B798-05694627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8B47A-0E43-4FB2-BF90-FD51DDCA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91CE6-CF42-4864-B109-BDB8A5B1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12103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多元文化护理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多元文化护理的核心原则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多元文化护理的实践应用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多元文化护理的未来发展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多元文化护理案例研究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多元文化护理概述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多元文化护理是指在护理实践中，充分考虑和尊重不同文化背景下的患者需求，提供符合其文化价值观和信仰的护理服务。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以患者为中心，关注文化差异，尊重个体选择，灵活应对不同文化背景下的护理需求。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满足患者的文化需求，提高患者在医疗护理过程中的舒适度和满意度。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提高护士对文化差异的敏感性和应对能力，从而提升整体护理质量。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促进跨文化交流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有助于建立良好的跨文化沟通桥梁，减少文化误解和冲突。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多元文化护理的重要性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多元文化护理的理念起源于20世纪60年代，随着全球移民的增加和文化多样性的发展，这一理念逐渐受到重视。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未来，多元文化护理将更加注重跨学科合作、全球化视野和文化敏感性培训等方面的发展。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如何有效应对不同文化背景下的护理需求、如何提高护士的文化敏感性和应对能力等，是多元文化护理发展过程中需要关注和解决的问题。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多元文化护理的历史与发展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多元文化护理的核心原则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尊重多样性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尊重不同文化背景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多元文化护理强调尊重和接纳不同文化背景的个体，不以任何方式歧视或排斥任何文化群体。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尊重个体差异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每个人都有自己的文化背景和价值观，这些差异应该得到尊重，而不是被忽视或轻视。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跨文化沟通是多元文化护理的重要一环，需要使用简单、清晰、易于理解的语言，避免使用可能引起误解的术语或表达方式。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除了语言，身体语言、面部表情、手势等非语言沟通方式也需要考虑，以确保信息的准确传递。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适应不同文化习俗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在提供护理服务时，应考虑到不同文化背景的个体可能存在的特殊需求和习俗，如饮食习惯、节日庆祝方式等。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适应不同疾病状况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不同文化背景的个体可能对某些疾病有不同的认知和处理方式，护理人员应了解并适应这些差异。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57" r="322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953" r="329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对不同文化的了解和认识是实施多元文化护理的基础，护理人员应主动学习和了解不同文化的特点和价值观。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避免刻板印象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刻板印象可能导致对某些文化群体的误解和偏见，护理人员应避免使用刻板印象，以更客观、公正的态度对待每一位患者。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文化敏感性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建立跨文化团队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多元文化护理需要一个跨文化团队的支持，团队成员应具备不同的文化背景和专业知识，能够从多个角度理解和满足患者的需求。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团队成员之间的有效沟通是实现多元文化护理的关键，应加强团队内部沟通，促进信息共享和协作。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跨文化团队建设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多元文化护理的实践应用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掌握多种语言，以便与不同文化背景的患者进行有效的沟通。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文化敏感度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750" b="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注意非语言信号，如面部表情、肢体动作和眼神交流，以更好地理解患者。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尊重并理解不同文化背景下的价值观和信仰，避免文化误解和冲突。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了解患者的文化背景、价值观、信仰和习俗，以便更好地评估其护理需求。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12" r="2181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理解不同文化背景下对健康和疾病的观念，以便提供更符合患者需求的护理。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健康观念差异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关注不同文化背景下患者对疾病的体验和感受，以便提供更具同理心的护理。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疾病体验差异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跨文化护理评估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根据患者的文化背景和护理需求，制定个性化的护理计划。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根据患者的文化背景和知识水平，采用适当的方式进行健康教育。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鼓励患者家庭参与护理计划，以满足患者及其家庭的整体需求。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跨文化护理计划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https://d.book118.com/436112103043010045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2024-09-13T23:16:12.429</cp:lastPrinted>
  <dcterms:created xsi:type="dcterms:W3CDTF">2024-09-13T15:16:12Z</dcterms:created>
  <dcterms:modified xsi:type="dcterms:W3CDTF">2024-09-13T15:16:14Z</dcterms:modified>
</cp:coreProperties>
</file>