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4800F-3FD6-4565-9F01-84D04C0C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CD534-5263-47BF-9342-7AF0C860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A7124-D2A7-46B3-B59B-B457EC9D0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BFD8C-1398-42E4-B1B6-39CD1F8C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E6D3A-4C3F-4834-9A60-1B4623C8C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EB760-002C-474E-A54B-502145C1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08F21-AF61-4EE2-81BC-48012B86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4832C-16B6-40B7-AC33-3259E305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C221C-8292-4899-B42F-6B447183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87212-59BF-4269-BBFE-49B14D94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C3F89-7DA1-4338-947F-1E8E215E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1414023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高密度脂蛋白功能与心血管疾病研究进展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HDL与心血管疾病的关系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HDL的研究进展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HDL的临床应用前景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HDL的研究挑战与展望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HDL的定义与结构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高密度脂蛋白（HDL）是一种血清蛋白，负责转运胆固醇和磷脂等脂质。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HDL的结构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HDL由脂质、蛋白质和胆固醇等组成，其中蛋白质是HDL的主要成分，包括载脂蛋白A-I和A-II等。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HDL在肝脏和小肠中合成，其合成过程中需要载脂蛋白A-I和胆固醇等成分的参与。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HDL的代谢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HDL通过与细胞膜上的受体结合，将胆固醇从周围组织转运至肝脏进行代谢和排泄。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HDL的合成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HDL的合成与代谢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HDL的功能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胆固醇逆转运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HDL能够将胆固醇从周围组织转运至肝脏进行代谢和排泄，从而降低胆固醇水平。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HDL具有抗炎作用，能够抑制炎症反应和氧化应激反应，对心血管系统具有保护作用。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抗动脉粥样硬化作用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HDL能够抑制动脉粥样硬化的发生和发展，从而降低心血管疾病的风险。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HDL与心血管疾病的关系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HDL与动脉粥样硬化的关系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HDL具有抗氧化和抗炎作用，能够抑制低密度脂蛋白的氧化，减少动脉粥样硬化斑块的形成。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HDL能够通过逆向转运胆固醇机制，将胆固醇从动脉壁转运至肝脏进行代谢和排泄，从而降低动脉粥样硬化的风险。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HDL水平较低的人群，发生冠心病的危险性较高。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HDL能够通过抑制炎症反应和保护内皮细胞功能，减少冠状动脉粥样硬化斑块的形成和进展，从而降低冠心病的风险。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HDL与冠心病的关系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3" r="20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HDL水平降低还与心肌梗死、心力衰竭等心血管疾病的发生和发展有关。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HDL的保护作用与其成分、代谢和功能相关，深入研究其作用机制有助于心血管疾病的预防和治疗。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HDL与其他心血管疾病的关系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HDL的研究进展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https://d.book118.com/436114140230010034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2024-09-04T09:53:39.512</cp:lastPrinted>
  <dcterms:created xsi:type="dcterms:W3CDTF">2024-09-04T01:53:39Z</dcterms:created>
  <dcterms:modified xsi:type="dcterms:W3CDTF">2024-09-04T01:53:41Z</dcterms:modified>
</cp:coreProperties>
</file>