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525E1-B1A3-4C17-B517-293E28687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272B7-C5EC-4BA4-AD63-EF1A9AE2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01D17-21ED-4522-A3E7-60950C007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9595E-E13C-484E-A7EC-4C22D54B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AF682-65DC-4EDB-80CC-8607E23F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03BBD-142F-4C8C-9310-811F0F23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57527-DEE1-4902-9F00-A9D3347C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7C93D-6590-41C5-818A-BE2B9202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BE978-8D6E-447F-BDA8-7A5E51494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6DE47-D7D9-4B01-B9E9-41A7D6CF3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ED4BC-771C-48BE-ABE1-43D285913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200320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妇女现状分析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妇女工作目标与原则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妇女工作重点任务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妇女工作实施措施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妇女工作预期成果与影响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通过制定和实施妇女工作计划，推动社会性别平等，消除性别歧视，提高妇女地位。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促进性别平等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推动妇女发展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关注妇女在经济、政治、文化等各个领域的发展，促进妇女全面参与社会建设。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贯彻落实国家关于促进妇女发展的政策法规，积极推动妇女工作的深入开展。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促进家庭和谐的关键因素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妇女在家庭中扮演着重要角色，是推动家庭和谐、社会稳定的关键因素。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社会进步的重要体现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妇女工作是社会进步的重要标志，反映了一个国家和地区的文明程度和社会公正。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推动经济发展的重要力量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妇女在经济发展中发挥着重要作用，是推动社会经济发展的重要力量。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767" b="23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妇女社会地位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法律保障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我国宪法和法律赋予妇女与男子平等的权利和地位，保护妇女在政治、经济、文化、社会和家庭生活等各方面享有同男子平等的权利。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社会认知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随着社会的进步和文明的发展，男女平等的观念逐渐深入人心，妇女在社会中的地位不断提高。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越来越多的妇女参与到国家和社会的决策过程中，发挥着重要的作用。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我国实行九年义务教育制度，保障了妇女接受基础教育的权利。同时，高等教育和职业教育的发展也为妇女提供了更多的教育机会。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随着教育普及和教育质量的提高，妇女的教育水平不断提高，越来越多的妇女获得了高等学历和专业技能。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政府和社会各界积极推动教育公平，努力消除性别歧视和偏见，为妇女提供了平等的教育机会和资源。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妇女教育状况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随着经济的发展和产业结构的调整，妇女的就业结构也发生了变化，越来越多的妇女从事第三产业和高新技术产业。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政府和社会各界积极关注妇女的就业问题，加强就业保障和劳动权益保护，为妇女提供了良好的就业环境。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我国实行劳动者自主择业、市场调节就业、政府促进就业和鼓励创业的方针，为妇女提供了广泛的就业机会。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妇女就业情况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妇女工作目标与原则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提升妇女素质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通过教育、培训等手段，提高妇女的知识水平和综合素质，增强其社会竞争力。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拓宽妇女参与社会渠道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鼓励和支持妇女参与政治、经济、文化等社会各领域的活动，提高其社会参与度和影响力。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倡导性别平等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积极宣传性别平等观念，消除性别歧视，提高社会对妇女地位和作用的认同度。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014" r="901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提高妇女社会地位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确保妇女享有与男子平等的受教育权利，提高妇女受教育程度和水平。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保障妇女平等受教育权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完善妇女就业政策，提供就业创业指导和支持，促进妇女在职业领域的平等发展。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促进妇女就业创业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加强对妇女健康和福利的关注和保障，提高妇女的健康水平和生活质量。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关注妇女健康和福利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促进妇女平等发展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建立健全保障妇女权益的法律法规体系，确保妇女在政治、经济、文化等领域的合法权益得到有效保障。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加大对侵害妇女权益行为的打击力度，完善司法救助机制，为受害妇女提供及时有效的法律帮助。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加强司法保护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鼓励社会各界积极参与保障妇女权益的工作，营造良好的社会氛围，形成全社会共同关注和支持妇女权益保护工作的格局。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促进社会参与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保障妇女合法权益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妇女工作重点任务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https://d.book118.com/436120032024010055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2024-09-22T14:26:36.743</cp:lastPrinted>
  <dcterms:created xsi:type="dcterms:W3CDTF">2024-09-22T06:26:36Z</dcterms:created>
  <dcterms:modified xsi:type="dcterms:W3CDTF">2024-09-22T06:26:38Z</dcterms:modified>
</cp:coreProperties>
</file>