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D4B7C-522A-4EAF-B4A3-B36EFEE61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9A23A-9378-4059-A3A8-08A4DB02B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08056-FCF4-4811-B434-AB0568509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9C824-1A60-486C-B7B8-DC9FF2F84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C5705D-3AB9-4F8A-8041-3B71A999B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C1FE3-BFA2-47CD-8527-B002AB340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BF1A8-D1BF-41D1-B4EC-6803C5855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78657-0449-4697-88AC-529E71B7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896DA-3F65-4055-B6B1-CDEECEC6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3B5FF-8FE9-411E-B876-4A9975105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C5365-E47A-4D05-AD46-864BAB214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2104014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医药卵巢囊肿蒂扭转诊断与治疗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优化治疗方案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通过对卵巢囊肿蒂扭转的深入研究，提高临床医生对该疾病的诊断准确性，减少误诊和漏诊。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探讨卵巢囊肿蒂扭转的最佳治疗方法，为患者提供更加个性化、有效的治疗方案，改善患者预后。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分享卵巢囊肿蒂扭转的最新研究成果和临床经验，促进国内外同行之间的学术交流与合作。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卵巢囊肿蒂扭转概述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卵巢囊肿蒂扭转是指卵巢囊肿的蒂部发生扭转，导致囊肿缺血、坏死的一种妇科急症。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卵巢囊肿蒂扭转在妇科急症中较为常见，但具体发病率因地区和人群差异而异。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卵巢囊肿蒂扭转可导致剧烈腹痛、恶心、呕吐等症状，严重时可导致休克和生命危险。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患者常出现急性腹痛，恶心，呕吐，甚至休克等症状。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腹部检查可触及压痛的肿块，蒂部有明显压痛。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CT或MRI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是首选的影像学检查方法，可确定囊肿的位置、大小、形态及与周围脏器的关系。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可更清晰地显示囊肿及其蒂扭转的情况，对诊断和鉴别诊断有重要价值。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如CA125、CEA等，可用于辅助诊断和鉴别诊断。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如血常规、尿常规、肝肾功能等，可了解患者的全身状况。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常规实验室检查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肿瘤标志物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观察与等待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对于轻度蒂扭转或疑似蒂扭转的患者，可以采取观察与等待的策略，定期进行检查以监测病情的变化。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使用非甾体抗炎药（NSAIDs）等药物来缓解疼痛和炎症，但需注意药物副作用和禁忌症。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81" r="237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保守治疗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https://d.book118.com/436121040145010101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2024-09-26T04:38:05.708</cp:lastPrinted>
  <dcterms:created xsi:type="dcterms:W3CDTF">2024-09-25T20:38:05Z</dcterms:created>
  <dcterms:modified xsi:type="dcterms:W3CDTF">2024-09-25T20:38:07Z</dcterms:modified>
</cp:coreProperties>
</file>