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820B6-784F-4108-98FB-28646078A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A4997-ADA1-4FC0-AD80-4AA4AC211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F24D9-00E4-494B-BC77-89634938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4E35D-74F9-407C-990A-647E4776B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79225-783E-4A21-871D-C34314892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EBA6CA-3667-49C6-A0C2-C965BE272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E08FC-27BC-4609-A8E0-FFA91499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2674E-EAF4-48D0-B21F-CFBC817F8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D70C4-368E-4707-92E0-5A524B3AD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89D3A-090E-44E5-84EB-F8954400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AC0DD-13F3-4C40-A621-FDAB90D3E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21144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授导型教学案例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授导型教学理论基础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授导型教学实践案例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授导型教学策略与方法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授导型教学评价与反思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探讨授导型教学在现代教育中的应用及效果。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分析授导型教学案例，总结其优点和不足。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为教育工作者提供授导型教学实践的参考和借鉴。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教学内容和进度由教师掌控，学生难以自主选择学习内容和进度。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学生处于被动接受知识的状态，缺乏主动性和创造性。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以教师为主导，注重教师的讲解和演示。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定义：授导型教学是一种以讲授、演示为主要手段的教学方法，教师通过讲解、示范等方式向学生传授知识、技能和思维方法。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授导型教学定义及特点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授导型教学理论基础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52" r="2255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知识是由学习者主动构建的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学习者不是被动地接受知识，而是通过与环境的互动和经验的积累，主动构建自己的知识体系。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学习者的先前知识和经验是重要的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学习者的先前知识和经验对于新知识的理解和应用具有重要作用，教学者需要充分了解学习者的背景和经验，以便更好地引导学习者构建新知识。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学习是情境性的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知识是在特定的情境中构建的，教学者需要创设与真实世界相似的情境，以便学习者能够将所学知识应用到实际生活中。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建构主义学习理论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人类的认知资源是有限的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学习者的认知资源是有限的，如果一次性呈现过多的信息或任务，可能会导致认知负荷过重，影响学习效果。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教学者需要优化教学设计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为了减少学习者的认知负荷，教学者需要优化教学设计，例如通过分解复杂任务、提供清晰明确的指导语、使用图表等可视化工具来帮助学习者更好地理解和记忆知识。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自动化和模块化可以降低认知负荷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通过自动化和模块化处理一些常规性任务，可以减少学习者的认知负荷，使其能够更专注于核心概念和原理的学习。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认知负荷理论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智能是多元化的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人类的智能是多元化的，包括语言智能、数学逻辑智能、空间智能、身体运动智能、音乐智能、人际智能、自我认知智能和自然观察智能等多个方面。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每个学习者都有自己的智能优势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不同的学习者可能在不同的智能方面具有优势，教学者需要了解每个学习者的智能特点，以便采用个性化的教学策略和方法。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教学应该促进多元智能的发展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教学应该不仅仅关注知识的传授，还应该促进学习者多元智能的发展。例如，通过组织合作学习、角色扮演、实践操作等活动，可以培养学习者的人际智能和身体运动智能等方面的能力。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多元智能理论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授导型教学实践案例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7" r="160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7299" b="1729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案例一：小学语文阅读课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通过阅读课文，提高学生的阅读理解能力，培养学生的阅读兴趣和习惯。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选择适合学生年龄段的阅读材料，如故事、童话等，引导学生进行阅读和理解。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采用讲解、讨论、示范等多种教学方法，引导学生积极参与阅读和思考。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通过阅读理解测试、课堂表现等方式，评价学生的阅读能力和兴趣。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案例二：初中数学概念课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通过讲解数学概念，帮助学生理解和掌握数学知识，提高学生的数学素养。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选择适合学生的数学概念，如代数、几何等，进行讲解和演示。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采用讲解、演示、练习等多种教学方法，引导学生积极参与数学学习和思考。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通过数学测试、作业等方式，评价学生的数学掌握情况和思维能力。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https://d.book118.com/436121144240010045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2024-09-14T22:54:54.274</cp:lastPrinted>
  <dcterms:created xsi:type="dcterms:W3CDTF">2024-09-14T14:54:54Z</dcterms:created>
  <dcterms:modified xsi:type="dcterms:W3CDTF">2024-09-14T14:54:56Z</dcterms:modified>
</cp:coreProperties>
</file>