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CB427-76C2-42BB-A8CB-2903A6376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EAC0D-E769-465F-85DA-D3B3B074A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A41BFE-D84E-4BB9-B32A-F46336E6D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6CCE02-E208-4EBD-A68F-07F611F8C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6078D8-333F-4B60-9E37-B2CF39427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90BF6A-3369-4C5D-B352-3F58A873E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769AF6-3C17-4FD7-9D80-339FA0135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5F0E23-5120-40B7-B7B3-20DB6D276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F20DB6-68C3-4229-89CE-3C6C5DE30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2C792-5D39-4C7F-B214-627810D24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2E219-BD5A-44C2-BA5C-516A9333C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1220000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创伤手术麻醉的处理与特点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创伤手术概述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麻醉前准备与评估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创伤手术常用麻醉方法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并发症预防与处理措施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特殊情况下创伤手术麻醉处理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创伤手术概述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创伤手术是指因外伤、暴力等因素导致人体组织或器官损伤，需要通过手术进行修复或重建的治疗过程。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根据创伤的性质和部位，创伤手术可分为开放性创伤手术和闭合性创伤手术两大类。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75" b="257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交通事故、高处坠落、暴力袭击、工伤事故等是导致创伤的常见原因。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年龄、性别、职业、生活方式等个体因素，以及环境因素如气候、地理等，均可影响创伤的发生和发展。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创伤患者可出现疼痛、肿胀、出血、功能障碍等症状，严重者可出现休克、昏迷等危及生命的情况。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根据患者的病史、临床表现、体格检查和必要的辅助检查（如X线、CT、MRI等），可对创伤进行准确的诊断。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麻醉前准备与评估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包括现病史、既往史、个人史、家族史等，特别注意与麻醉相关的疾病和用药情况。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全面了解患者病史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重点检查患者的生命体征、心肺功能、气道情况、脊柱形态等，以评估麻醉和手术的风险。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083" r="150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根据患者病情和手术需要，选择合适的实验室检查项目，如血常规、尿常规、生化检查、凝血功能等。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患者情况评估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根据手术部位、手术方式和患者情况选择合适的麻醉方式，如全身麻醉、椎管内麻醉、神经阻滞等。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对于危重患者或复杂手术，应选择全身麻醉以确保患者安全和手术顺利进行。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在满足手术需要的前提下，尽量选择对患者生理功能干扰小、术后恢复快的麻醉方式。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麻醉方式选择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指导患者术前禁食，一般成人术前应禁食6-8小时，小儿术前应禁食4-6小时，以减少术中呕吐和误吸的风险。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对于需要术前用药的患者，应告知用药目的、方法和注意事项，确保患者正确理解和配合。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3512" r="351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2514" b="2251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4569" b="456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根据患者情况和麻醉方式，合理选择术前用药，如镇静药、镇痛药、抗胆碱药等，以减轻患者焦虑、提高麻醉效果。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术前用药及禁食指导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创伤手术常用麻醉方法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局部浸润麻醉是将局麻药注射于手术部位的组织内，分层阻滞组织中的神经末梢而产生麻醉作用。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458" r="15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简便易行，安全有效，能保持病人清醒，对生理功能干扰小。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不适用于感染及癌肿部位，局麻药用量大，易引起中毒反应。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局部浸润麻醉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区域阻滞麻醉是围绕手术区，在其四周和底部注射局麻药阻滞通入手术区的神经干和神经末梢。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292" r="1129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比局部浸润麻醉更完善，由于避免了多次穿刺造成的损伤，减少了并发症的发生。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操作技术要求较高，需要熟悉局部解剖结构。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区域阻滞麻醉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https://d.book118.com/436122000040010045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2024-09-13T22:00:57.026</cp:lastPrinted>
  <dcterms:created xsi:type="dcterms:W3CDTF">2024-09-13T14:00:57Z</dcterms:created>
  <dcterms:modified xsi:type="dcterms:W3CDTF">2024-09-13T14:00:59Z</dcterms:modified>
</cp:coreProperties>
</file>