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1FF60-930D-4EA4-9228-E333F88A2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F9213-E104-4CBD-9F84-48740B71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60F9E-43BE-42F1-9FFF-16316D60F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83BBE-E0CC-47DE-A2E7-E7E79671E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79060-21AB-4B75-B6DF-277E0CE8C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D7D1E-8DEB-4C7A-8A73-4DEC67EF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A20AF-D84D-444A-A25A-072A5119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76BA0-23BC-4FA7-A258-BF6DD7488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5E384-2442-4A62-85F9-5D91CC9C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B71F5-3C8B-49E9-966D-B64A8302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21D26-777B-40B8-8E3C-F8446E018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22104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达成团队目标的合作技巧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团队目标理解与共识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激励与鼓舞士气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解决冲突与化解矛盾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持续改进与追求卓越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团队目标理解与共识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制定具体、可衡量的目标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确保团队目标具有明确性、可衡量性，以便团队成员能够清晰地了解需要达到的标准。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目标分解与细化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将整体目标分解为若干个子目标，并明确每个子目标的责任人、完成时间和所需资源，使目标更具可操作性。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目标沟通与确认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通过团队会议等方式，与团队成员充分沟通目标内容，确保每个成员对目标有准确的理解。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通过描绘团队成功后的美好景象，激发团队成员对未来的向往和追求。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描绘未来蓝图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强调团队价值观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寻求共识与承诺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明确团队的核心价值观，使团队成员在追求目标的过程中，能够遵循相同的价值来采取行动。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鼓励团队成员发表意见和建议，寻求共识，并确保每个成员对共同愿景做出承诺。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建立共同愿景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设定明确的奖励和惩罚措施，根据团队成员的表现给予相应的激励，激发团队成员的积极性。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通过设立竞赛、挑战等方式，激发团队成员的竞争意识，提高团队的活力和创造力。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营造竞争氛围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强调团队合作的重要性，鼓励团队成员之间互相帮助、共同进步，形成紧密的合作关系。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激发团队动力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给予他人充分的时间和空间来表达自己的想法和观点，不打断或过早下结论。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努力站在对方的角度思考问题，理解其背景、立场和情感。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854" r="2485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在倾听过程中，对于不清楚或不明确的信息，及时提出疑问并寻求澄清。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澄清疑问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用词简练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使用简洁、明了的词汇和语句，避免使用模糊或晦涩的词汇。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在表达前，先明确自己的沟通目标，确保表达内容与目标一致。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采用逻辑清晰的表达方式，如先总后分、使用数字或图表等辅助工具。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在沟通过程中或结束后，及时给予对方反馈，表达自己的看法和建议。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根据对方的反馈和反应，适时调整自己的表达方式，以更好地被理解和接受。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调整表达方式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将沟通技巧作为一项持续的学习和改进过程，不断提高自己的沟通水平。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团队协作与分工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152" r="615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鼓励团队成员积极展示自己的优势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为团队成员提供展示自己才能的机会，激发他们的积极性和创造力。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识别团队成员的特长和技能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了解每个成员的专业背景、经验和技能，以便在项目中充分发挥他们的优势。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根据团队成员的优势和特长，将任务分配给最合适的人选，确保项目的高效推进。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发挥各自优势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强调团队的整体利益高于个人利益，鼓励团队成员之间互相帮助、共同进步。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学会妥协和折中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在面对不同意见和分歧时，要学会妥协和折中，寻求双方都能接受的解决方案。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定期召开团队会议，让每个人都有机会发表意见和看法，共同讨论问题并寻找解决方案。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348" r="63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协同解决问题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https://d.book118.com/436122104155010050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2024-09-16T02:57:09.023</cp:lastPrinted>
  <dcterms:created xsi:type="dcterms:W3CDTF">2024-09-15T18:57:09Z</dcterms:created>
  <dcterms:modified xsi:type="dcterms:W3CDTF">2024-09-15T18:57:11Z</dcterms:modified>
</cp:coreProperties>
</file>