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D89F3B-536D-4528-A504-093820CF19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76C860-F7F5-4427-817F-BDB9D9D461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B3D2783-56B3-4CE8-BF9D-0C2E4F5A0E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FFCD95-BAA5-42F2-81E5-6D51666E1B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07AF0A5-E487-4A94-9D90-A69BFAFD1FD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65BE8D-C2F0-4895-A664-13D4F6E1579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BCC1058-69B2-43F3-8B69-28A435738FF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026774-D530-4609-865F-A915C9A699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6D4EF6-9FB3-491F-9FB4-F615CD6046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F917DF-21B2-464E-9A25-789D6C32FF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E583AA-A0DC-4292-954E-2F70E9097A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6123111004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生命与健康你打预防针了吗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生命与健康的重要性</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预防接种与免疫系统</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常见疾病的预防接种策略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特殊人群的预防接种建议</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预防接种的注意事项与误区澄清</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总结与展望：加强预防意识，共筑健康防线</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生命与健康的重要性</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每个人的生命只有一次，因此生命具有不可替代的价值。</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生命是宝贵的</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9" name="Picture 9"/>
          <p:cNvPicPr>
            <a:picLocks noChangeAspect="1"/>
          </p:cNvPicPr>
          <p:nvPr/>
        </p:nvPicPr>
        <p:blipFill>
          <a:blip r:embed="rId2"/>
          <a:srcRect l="29083" r="290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生命的意义</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生命的尊严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生命的意义在于追求幸福、实现自我价值，为社会做出贡献。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每个人都应享有平等的生命权和尊严，包括自由、公正、法治的社会环境。</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生命的意义与价值</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健康的身体和良好的心理状态能够提高人们的生活质量，使人更加快乐、幸福。</a:t>
            </a:r>
          </a:p>
        </p:txBody>
      </p:sp>
      <p:pic>
        <p:nvPicPr>
          <p:cNvPr id="5" name="Picture 5"/>
          <p:cNvPicPr>
            <a:picLocks noChangeAspect="1"/>
          </p:cNvPicPr>
          <p:nvPr/>
        </p:nvPicPr>
        <p:blipFill>
          <a:blip r:embed="rId2"/>
          <a:srcRect l="10000" r="100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7" name="Picture 7"/>
          <p:cNvPicPr>
            <a:picLocks noChangeAspect="1"/>
          </p:cNvPicPr>
          <p:nvPr/>
        </p:nvPicPr>
        <p:blipFill>
          <a:blip r:embed="rId3"/>
          <a:srcRect l="14667" r="14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提高生活质量</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健康的身体和良好的心理状态能够使人更加有精力和信心去面对工作、学习等各方面的挑战。</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促进事业发展</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健康的身体和良好的心理状态能够增强人们的社会适应能力，更好地融入社会。</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增强社会适应能力</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健康对生活质量的影响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pic>
        <p:nvPicPr>
          <p:cNvPr id="8" name="Picture 8"/>
          <p:cNvPicPr>
            <a:picLocks noChangeAspect="1"/>
          </p:cNvPicPr>
          <p:nvPr/>
        </p:nvPicPr>
        <p:blipFill>
          <a:blip r:embed="rId2"/>
          <a:srcRect t="7187" b="718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319" b="531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预防疾病的重要性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减少疾病的发生</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通过预防措施，可以减少疾病的发生，保护人们的身体健康。</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提高医疗资源利用效率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预防疾病可以减少医疗资源的浪费，提高医疗资源的利用效率。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减轻家庭和社会负担</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预防疾病可以减轻家庭和社会的负担，使人们更加健康、快乐地生活。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预防接种与免疫系统</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056" r="2905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预防接种是通过向人体注射疫苗，激发人体免疫系统产生针对特定病原体的抗体，从而预防疾病的发生。</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预防接种定义</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预防接种是预防传染病最有效、最经济的方法，通过广泛接种疫苗，可以降低人群的易感性，控制传染病的传播。</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预防接种作用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预防接种的定义与作用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免疫系统具有识别和清除外来病原体的功能，能够保护人体免受感染和疾病的侵害。</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免疫系统由免疫器官、免疫细胞和免疫活性物质组成，共同维持机体的免疫平衡。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免疫系统的功能与组成</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免疫系统组成</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免疫系统功能</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预防接种通过模拟病原体抗原，刺激免疫系统产生抗体和记忆细胞，提高机体的免疫力。</a:t>
            </a:r>
          </a:p>
        </p:txBody>
      </p:sp>
      <p:pic>
        <p:nvPicPr>
          <p:cNvPr id="6" name="Picture 6"/>
          <p:cNvPicPr>
            <a:picLocks noChangeAspect="1"/>
          </p:cNvPicPr>
          <p:nvPr/>
        </p:nvPicPr>
        <p:blipFill>
          <a:blip r:embed="rId2"/>
          <a:srcRect l="33333" r="3333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刺激免疫系统</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预防接种可以增强机体的免疫记忆，在再次接触相同病原体时，能够更快地产生抗体，有效预防疾病。</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增强免疫记忆</a:t>
            </a:r>
          </a:p>
        </p:txBody>
      </p:sp>
      <p:pic>
        <p:nvPicPr>
          <p:cNvPr id="10" name="Picture 10"/>
          <p:cNvPicPr>
            <a:picLocks noChangeAspect="1"/>
          </p:cNvPicPr>
          <p:nvPr/>
        </p:nvPicPr>
        <p:blipFill>
          <a:blip r:embed="rId3"/>
          <a:srcRect l="33333" r="3333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对于易感人群，预防接种可以降低其感染风险，保护其免受病原体的侵害。</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保护易感人群</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预防接种对免疫系统的影响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https://d.book118.com/436123111004010033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2024-09-01T10:12:15.362</cp:lastPrinted>
  <dcterms:created xsi:type="dcterms:W3CDTF">2024-09-01T02:12:15Z</dcterms:created>
  <dcterms:modified xsi:type="dcterms:W3CDTF">2024-09-01T02:12:17Z</dcterms:modified>
</cp:coreProperties>
</file>