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BBE39-6199-4577-9E47-AB7EDB8F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BF876-D9F4-4665-A040-9754033B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CEAB1-1534-4E65-9D08-821A67D9B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62E60-1504-4AA7-B5A9-F586245A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DE04F-9C47-4D93-9B27-3E1107A7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EE510-8941-4FEE-9E90-60DC1CE4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08C1D-C022-4CA4-9F0D-D8D2CECF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53629-5C1B-49D0-85D4-62846617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78058-57AD-4FD8-8426-79E9D111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12377-20C7-4707-A67E-A6AAEB6D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369BA-C444-4CC1-B1B1-0285B2D4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4042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护理礼仪-护理中的非语言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非语言交流在护理中的重要性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护理中的非语言沟通技巧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非语言沟通在特定护理情境中的应用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84" r="334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护理礼仪是指在护理工作中所遵循的行为规范和准则，是护理人员职业形象的重要组成部分。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护理礼仪具有专业性、规范性、实用性和文化性等特点，能够反映护理人员的专业素养和服务水平。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良好的护理礼仪能够增强患者对护理人员的信任感和满意度，有助于提高治疗效果和患者康复。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护理人员作为医院形象的代表，其良好的礼仪形象能够提升医院的整体形象和社会声誉。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护理礼仪是医患沟通的重要手段，能够促进患者与护理人员之间的理解和合作，减少医患矛盾和纠纷。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056" b="27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古代护理礼仪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古代的护理礼仪多源自宗教和宫廷，具有严格的规范和仪式，如给病人送药、喂饭等都有一定的规矩。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近代护理礼仪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近代护理礼仪逐渐从宗教中分离出来，成为一种专业的行为规范，强调对患者的关爱和尊重。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现代护理礼仪更加注重人性化、规范化和专业化，不断吸收跨行业的礼仪精髓，以适应社会发展和人们的需求。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非语言交流在护理中的重要性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04" b="171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肢体语言是非语言交流的重要组成部分，能够传递出很多信息。在护理过程中，护士的肢体语言应该表现出专业、自信和亲切。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正确的肢体语言可以增强与患者的沟通效果，例如保持眼神接触、微笑、点头等，能够让患者感受到护士的关注和温暖。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面部表情是人们表达情感的主要方式之一，对于护士来说，保持自然、亲切的面部表情非常重要。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在护理过程中，护士应该注意自己的面部表情，避免出现冷漠、不耐烦等负面表情，以免给患者带来不良的情绪体验。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声音和语气也是非语言交流的重要方面，能够传递出情感和态度。在护理过程中，护士应该保持温和、亲切的声音和语气。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适当调整语速和音量，能够更好地与患者沟通，增强沟通效果。同时，注意避免使用命令式语气，以免引起患者反感。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声音与语气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空间与接触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空间和接触也是非语言交流的一部分，能够传递出关系和信任。在护理过程中，护士应该保持适当的距离和接触。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适当的身体接触可以传递出关心和支持，例如轻拍患者的肩膀、握住患者的手等。同时，护士应该尊重患者的隐私和空间需求，避免过于亲密或侵入性的接触。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护理中的非语言沟通技巧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通过观察患者的面部表情、肢体动作和语调等，了解患者的情绪状态和需求。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耐心倾听患者的诉求，不打断、不评判，让患者感受到被关注和被理解。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观察与倾听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https://d.book118.com/436124042023010055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2024-09-22T13:57:48.664</cp:lastPrinted>
  <dcterms:created xsi:type="dcterms:W3CDTF">2024-09-22T05:57:48Z</dcterms:created>
  <dcterms:modified xsi:type="dcterms:W3CDTF">2024-09-22T05:57:50Z</dcterms:modified>
</cp:coreProperties>
</file>