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6A3BA-6D78-4E0B-8AEC-789429BFF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74CB9-1300-471B-85D9-B3CF57DB4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A7239-BDFA-4E29-A823-C8F98635C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8BB8A3-3BD7-4854-97C2-B63797D85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A14D63-EE8F-48E8-A029-24A7D37B4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8ED64E-D55A-47B3-BAAB-02D61BB69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4A1536-F73F-4AE8-A6D8-312484E1B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41EF5E-1E22-4934-BFA8-997125B9E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2FFA6-F300-4031-95BB-769062526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C464B-6CDC-434B-A32F-B119061D8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AE6EB-C598-466E-99A7-63F2DB611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251210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仓储物流部门的质量管理与质量控制方法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仓储物流质量管理概述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仓储物流质量控制流程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仓储物流质量检验与监控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仓储物流设备设施质量管理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人员培训与质量管理意识提升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持续改进与质量管理体系完善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仓储物流质量管理概述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重要性体现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质量管理的定义与重要性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质量管理是指在仓储物流过程中，通过一系列质量控制活动，确保产品或服务质量满足客户需求和预期目标的过程。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质量管理对于仓储物流部门至关重要，它有助于提高客户满意度、降低运营成本、增强企业竞争力，同时也有助于保障供应链的稳定性和可靠性。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359" b="2335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提高产品或服务质量水平，满足客户需求和期望。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降低质量成本，通过减少不良品率、提高操作效率等方式降低运营成本。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持续改进质量管理体系，不断完善和优化仓储物流过程，提升企业整体绩效。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仓储物流部门的质量管理目标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质量策划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质量管理体系在仓储物流中的应用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通过内部审核、外部认证等方式，对仓储物流部门的质量管理体系进行评估和确认，提高客户对产品或服务质量的信任度。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通过对仓储物流过程中的关键环节进行监控和控制，确保产品或服务质量符合要求。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明确仓储物流质量目标、制定实现目标的措施和方法，为整个质量管理过程提供指导。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对仓储物流过程中出现的问题进行分析和改进，不断提高质量管理水平，实现持续改进的目标。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仓储物流质量控制流程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质量控制流程设计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根据仓储物流部门的特点和需求，制定明确的质量控制目标，如降低货损率、提高准时配送率等。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根据质量控制目标，制定详细的质量控制计划，包括人员配置、设备采购、流程制定等方面。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制定仓储物流过程中各环节的质量控制标准，如货物验收标准、货物存储标准、货物出库标准等。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明确质量控制目标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制定质量控制计划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建立质量控制标准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建立关键控制点监控机制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对每个关键控制点进行实时监控，确保各项控制措施得到有效执行。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识别关键控制点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通过对仓储物流过程的分析，识别出对质量控制影响较大的关键控制点，如货物验收、货物存储、货物出库等。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制定关键控制点控制措施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针对每个关键控制点，制定具体的控制措施，如加强人员培训、完善设备设施、优化作业流程等。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关键控制点识别与设置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定期评估质量控制效果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优化质量控制流程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持续改进质量控制方法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流程优化与持续改进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根据评估结果，对质量控制流程进行优化，提高质量控制效率和效果。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不断探索和应用新的质量控制方法和技术，持续提升仓储物流部门的质量管理水平。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定期对仓储物流质量控制效果进行评估，分析存在的问题和不足。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仓储物流质量检验与监控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采用先进的质量检验方法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应用现代科技手段，如自动化检测设备、数据分析技术等，提高质量检验的准确性和效率。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定期评估与调整检验标准和方法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根据市场变化、技术进步和客户需求等因素，定期对质量检验标准和方法进行评估与调整，确保其持续有效。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制定严格的质量检验标准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根据国家和行业标准，结合企业实际情况，制定全面、详细且具备可操作性的质量检验标准。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质量检验标准与方法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实时采集与分析质量数据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利用信息技术手段，实时采集仓储物流过程中的关键质量数据，并进行深入分析，及时发现潜在问题。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持续改进与优化质量监控手段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根据质量数据分析结果，持续改进和优化质量监控手段，提高监控的针对性和有效性。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建立完善的质量监控体系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通过制定质量监控计划、明确监控目标和指标、设置监控点等手段，构建全方位、多层次的质量监控体系。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质量监控手段与实施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https://d.book118.com/436125121040010045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2024-09-13T22:01:19.556</cp:lastPrinted>
  <dcterms:created xsi:type="dcterms:W3CDTF">2024-09-13T14:01:19Z</dcterms:created>
  <dcterms:modified xsi:type="dcterms:W3CDTF">2024-09-13T14:01:21Z</dcterms:modified>
</cp:coreProperties>
</file>