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49D86-4CCA-4CE7-88EC-F3A0BD9B8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63126-1320-4C59-A872-042788D93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9B1EE-64ED-43B6-B6DB-518537547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60B09-F366-4FCD-9940-4E3A3D3B9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D59647-3729-4231-8512-CF9309377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3483F8-1977-46B3-872E-B5CB7E09F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785144-878D-45D3-9103-0FBAE6998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F63445-38B8-4680-9EB4-4BD314490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D34F59-953F-4070-8DCB-8B2055465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70A8F-69BF-4A37-8804-7BD858B87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DEC14-C16F-4163-8F11-C1345FEDF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25140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高一物理加速度课件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加速度的定义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加速度的计算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加速度的实验验证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加速度的难点解析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加速度的习题解析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加速度的定义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加速度是描述物体速度变化快慢的物理量，计算公式为$Delta v/Delta t$。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加速度是矢量，表示速度变化的快慢和方向，计算公式为$Delta v/Delta t$，其中$Delta v$表示速度的变化量，$Delta t$表示时间的变化量。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什么是加速度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917" r="1491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加速度的物理意义在于描述物体运动状态的改变。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加速度的大小反映了物体速度变化的快慢，加速度的方向则反映了速度变化的方向。加速度越大，物体速度的变化越快；加速度的方向与速度变化的方向相同。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加速度的物理意义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加速度的方向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加速度的方向与速度变化的方向一致。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根据牛顿第二定律，加速度的方向与合力的方向一致。在直线运动中，加速度的方向与速度变化的方向相同；在曲线运动中，加速度的方向指向曲线的凹侧。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加速度的计算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推导公式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匀加速直线运动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匀加速直线运动是指物体在一段时间内，速度均匀增加的运动。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$v = v_0 + at$，其中$v$是末速度，$v_0$是初速度，$a$是加速度，$t$是时间。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由定义可知，匀加速直线运动的平均速度是$frac{v+v_0}{2}$，因此，位移公式为$s = frac{v+v_0}{2}t$。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汽车从静止开始加速行驶，每秒速度增加10米/秒。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匀减速直线运动是指物体在一段时间内，速度均匀减小的运动。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$v = v_0 - at$，其中$v$是末速度，$v_0$是初速度，$a$是加速度，$t$是时间。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由定义可知，匀减速直线运动的平均速度是$frac{v+v_0}{2}$，因此，位移公式为$s = frac{v+v_0}{2}t$。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推导公式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汽车刹车后减速行驶，每秒速度减小10米/秒。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匀减速直线运动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加速度是指单位时间内速度的变化量。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推导公式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$a = frac{Delta v}{Delta t}$，其中$Delta v$是速度的变化量，$Delta t$是时间的变化量。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由定义可知，加速度等于速度的导数或位移的二阶导数。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一个物体从静止开始运动，2秒后速度为10米/秒，则其加速度为5米/秒²。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加速度的计算公式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加速度的应用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物体仅受重力作用，从静止开始下落的运动。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自由落体运动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625" b="14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377" r="1137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$h = frac{1}{2}gt^2$，其中$h$是下落高度，$g$是重力加速度，$t$是时间。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计算物体下落的时间和距离，了解自由落体的规律。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自由落体运动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物体在抛出后受到重力和其他外力作用，沿着抛物线轨迹运动的运动。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抛体运动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$y = ax^2 + bx + c$，其中$a$、$b$、$c$是常数，取决于物体的初速度、方向和重力加速度。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研究物体的抛射轨迹，计算抛体的射程和高度。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抛体运动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https://d.book118.com/436125140020010050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2024-09-15T05:42:13.305</cp:lastPrinted>
  <dcterms:created xsi:type="dcterms:W3CDTF">2024-09-14T21:42:13Z</dcterms:created>
  <dcterms:modified xsi:type="dcterms:W3CDTF">2024-09-14T21:42:15Z</dcterms:modified>
</cp:coreProperties>
</file>