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SQQPH+MS-UIGothic"/>
      <p:regular r:id="rId15"/>
    </p:embeddedFont>
    <p:embeddedFont>
      <p:font typeface="FWUMSU+TGDDGD+ArialMT"/>
      <p:regular r:id="rId16"/>
    </p:embeddedFont>
    <p:embeddedFont>
      <p:font typeface="NDIVSF+GSGRJB+MicrosoftYaHei-Bold"/>
      <p:regular r:id="rId17"/>
    </p:embeddedFont>
    <p:embeddedFont>
      <p:font typeface="QBNWIU+QFJUO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53A08-2607-4CCC-B968-27E4996FE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B7F5-60E1-435F-B4B7-7777E053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2BE63-5FFE-4F35-9567-5E20607E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F4C27-5B13-44F2-9FF2-2A66D1A88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731AB-1886-4BBA-B35F-1B239583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01D03-051F-47B7-B55C-9A49EC77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65F88-DD76-4F1E-A9DC-37F9662B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DF6D3-3002-47AB-9B48-5670A4BB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51A4C-27D5-4090-8996-9BD78DA1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87EC6-9A26-42B0-9A41-A33924F0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F16B-42A8-463F-B8BD-CF990886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5205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财产</a:t>
            </a:r>
            <a:r>
              <a:rPr sz="5150" spc="25">
                <a:solidFill>
                  <a:srgbClr val="27DFF4"/>
                </a:solidFill>
                <a:latin typeface="KSQQPH+MS-UIGothic"/>
                <a:cs typeface="KSQQPH+MS-UIGothic"/>
              </a:rPr>
              <a:t>保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险资</a:t>
            </a:r>
            <a:r>
              <a:rPr sz="5150" spc="25">
                <a:solidFill>
                  <a:srgbClr val="27DFF4"/>
                </a:solidFill>
                <a:latin typeface="KSQQPH+MS-UIGothic"/>
                <a:cs typeface="KSQQPH+MS-UIGothic"/>
              </a:rPr>
              <a:t>料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KSQQPH+MS-UIGothic"/>
                <a:cs typeface="KSQQP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险简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合同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404621" cy="2429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的承保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的理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FWUMSU+TGDDGD+ArialMT"/>
                <a:cs typeface="FWUMSU+TGDDG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KSQQPH+MS-UIGothic"/>
                <a:cs typeface="KSQQPH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KSQQPH+MS-UIGothic"/>
                <a:cs typeface="KSQQPH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NDIVSF+GSGRJB+MicrosoftYaHei-Bold"/>
                <a:cs typeface="NDIVSF+GSGRJ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财产</a:t>
            </a:r>
            <a:r>
              <a:rPr sz="3800" spc="27">
                <a:solidFill>
                  <a:srgbClr val="27DFF4"/>
                </a:solidFill>
                <a:latin typeface="KSQQPH+MS-UIGothic"/>
                <a:cs typeface="KSQQPH+MS-UIGothic"/>
              </a:rPr>
              <a:t>保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险简</a:t>
            </a:r>
            <a:r>
              <a:rPr sz="3800">
                <a:solidFill>
                  <a:srgbClr val="27DFF4"/>
                </a:solidFill>
                <a:latin typeface="KSQQPH+MS-UIGothic"/>
                <a:cs typeface="KSQQPH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财产损</a:t>
            </a:r>
            <a:r>
              <a:rPr sz="2000" spc="25">
                <a:solidFill>
                  <a:srgbClr val="00B6FF"/>
                </a:solidFill>
                <a:latin typeface="KSQQPH+MS-UIGothic"/>
                <a:cs typeface="KSQQPH+MS-UIGothic"/>
              </a:rPr>
              <a:t>失保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000" spc="25">
                <a:solidFill>
                  <a:srgbClr val="00B6FF"/>
                </a:solidFill>
                <a:latin typeface="KSQQPH+MS-UIGothic"/>
                <a:cs typeface="KSQQPH+MS-UIGothic"/>
              </a:rPr>
              <a:t>任保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KSQQPH+MS-UIGothic"/>
                <a:cs typeface="KSQQPH+MS-UIGothic"/>
              </a:rPr>
              <a:t>信用保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以物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质财产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本身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的，保障因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自然灾害或意外事故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致的物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失。包括火灾保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、海上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、汽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以被保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第三者依法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应负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赔偿责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的，保障被保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第三者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承担的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赔偿责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任。包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括公众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、雇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以被保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人的信用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为标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的，保障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被保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人的信用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。包括合同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、忠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KSQQPH+MS-UIGothic"/>
                <a:cs typeface="KSQQP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BNWIU+QFJUOD+MicrosoftYaHei"/>
                <a:cs typeface="QBNWIU+QFJUO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BNWIU+QFJUOD+MicrosoftYaHei"/>
                <a:cs typeface="QBNWIU+QFJUO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BNWIU+QFJUOD+MicrosoftYaHei"/>
                <a:cs typeface="QBNWIU+QFJUO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BNWIU+QFJUOD+MicrosoftYaHei"/>
                <a:cs typeface="QBNWIU+QFJUO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SQQPH+MS-UIGothic"/>
                <a:cs typeface="KSQQPH+MS-UIGothic"/>
              </a:rPr>
              <a:t>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摊风险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SQQPH+MS-UIGothic"/>
                <a:cs typeface="KSQQPH+MS-UIGothic"/>
              </a:rPr>
              <a:t>保障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00B6FF"/>
                </a:solidFill>
                <a:latin typeface="KSQQPH+MS-UIGothic"/>
                <a:cs typeface="KSQQPH+MS-UIGothic"/>
              </a:rPr>
              <a:t>利益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KSQQPH+MS-UIGothic"/>
                <a:cs typeface="KSQQPH+MS-UIGothic"/>
              </a:rPr>
              <a:t>促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进经济发</a:t>
            </a:r>
            <a:r>
              <a:rPr sz="1550">
                <a:solidFill>
                  <a:srgbClr val="00B6FF"/>
                </a:solidFill>
                <a:latin typeface="KSQQPH+MS-UIGothic"/>
                <a:cs typeface="KSQQPH+MS-UIGothic"/>
              </a:rPr>
              <a:t>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1550" spc="25">
                <a:solidFill>
                  <a:srgbClr val="00B6FF"/>
                </a:solidFill>
                <a:latin typeface="KSQQPH+MS-UIGothic"/>
                <a:cs typeface="KSQQPH+MS-UIGothic"/>
              </a:rPr>
              <a:t>社会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50">
                <a:solidFill>
                  <a:srgbClr val="00B6FF"/>
                </a:solidFill>
                <a:latin typeface="KSQQPH+MS-UIGothic"/>
                <a:cs typeface="KSQQPH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NDIVSF+GSGRJB+MicrosoftYaHei-Bold"/>
                <a:cs typeface="NDIVSF+GSGRJ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财产</a:t>
            </a:r>
            <a:r>
              <a:rPr sz="3800" spc="27">
                <a:solidFill>
                  <a:srgbClr val="27DFF4"/>
                </a:solidFill>
                <a:latin typeface="KSQQPH+MS-UIGothic"/>
                <a:cs typeface="KSQQPH+MS-UIGothic"/>
              </a:rPr>
              <a:t>保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险</a:t>
            </a:r>
            <a:r>
              <a:rPr sz="3800" spc="27">
                <a:solidFill>
                  <a:srgbClr val="27DFF4"/>
                </a:solidFill>
                <a:latin typeface="KSQQPH+MS-UIGothic"/>
                <a:cs typeface="KSQQPH+MS-UIGothic"/>
              </a:rPr>
              <a:t>合同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合同的要素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>
                <a:solidFill>
                  <a:srgbClr val="00B6FF"/>
                </a:solidFill>
                <a:latin typeface="KSQQPH+MS-UIGothic"/>
                <a:cs typeface="KSQQPH+MS-UIGothic"/>
              </a:rPr>
              <a:t>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险责</a:t>
            </a:r>
            <a:r>
              <a:rPr sz="2300">
                <a:solidFill>
                  <a:srgbClr val="00B6FF"/>
                </a:solidFill>
                <a:latin typeface="KSQQPH+MS-UIGothic"/>
                <a:cs typeface="KSQQPH+MS-UIGothic"/>
              </a:rPr>
              <a:t>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被保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>
                <a:solidFill>
                  <a:srgbClr val="00B6FF"/>
                </a:solidFill>
                <a:latin typeface="KSQQPH+MS-UIGothic"/>
                <a:cs typeface="KSQQPH+MS-UIGothic"/>
              </a:rPr>
              <a:t>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险标</a:t>
            </a:r>
            <a:r>
              <a:rPr sz="2300">
                <a:solidFill>
                  <a:srgbClr val="00B6FF"/>
                </a:solidFill>
                <a:latin typeface="KSQQPH+MS-UIGothic"/>
                <a:cs typeface="KSQQPH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合同的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签订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56113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1.</a:t>
            </a:r>
            <a:r>
              <a:rPr sz="2300" spc="110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确定保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6269" y="2962711"/>
            <a:ext cx="256113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2.</a:t>
            </a:r>
            <a:r>
              <a:rPr sz="2300" spc="110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公司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2631579" cy="28550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5.</a:t>
            </a:r>
            <a:r>
              <a:rPr sz="2300" spc="110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签订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合同</a:t>
            </a:r>
          </a:p>
          <a:p>
            <a:pPr marL="365759" marR="0">
              <a:lnSpc>
                <a:spcPts val="2396"/>
              </a:lnSpc>
              <a:spcBef>
                <a:spcPts val="14188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4.</a:t>
            </a:r>
            <a:r>
              <a:rPr sz="2300" spc="110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缴纳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险费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7659" y="5097581"/>
            <a:ext cx="2265819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3.</a:t>
            </a:r>
            <a:r>
              <a:rPr sz="2300" spc="110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2300" spc="25">
                <a:solidFill>
                  <a:srgbClr val="00B6FF"/>
                </a:solidFill>
                <a:latin typeface="KSQQPH+MS-UIGothic"/>
                <a:cs typeface="KSQQPH+MS-UIGothic"/>
              </a:rPr>
              <a:t>填写投保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财产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合同的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KSQQPH+MS-UIGothic"/>
                <a:cs typeface="KSQQPH+MS-UIGothic"/>
              </a:rPr>
              <a:t>更与解除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93228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1.</a:t>
            </a:r>
            <a:r>
              <a:rPr sz="1550" spc="76">
                <a:solidFill>
                  <a:srgbClr val="00B6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00B6FF"/>
                </a:solidFill>
                <a:latin typeface="KSQQPH+MS-UIGothic"/>
                <a:cs typeface="KSQQPH+MS-UIGothic"/>
              </a:rPr>
              <a:t>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932281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4">
                <a:solidFill>
                  <a:srgbClr val="FFFFFF"/>
                </a:solidFill>
                <a:latin typeface="NDIVSF+GSGRJB+MicrosoftYaHei-Bold"/>
                <a:cs typeface="NDIVSF+GSGRJB+MicrosoftYaHei-Bold"/>
              </a:rPr>
              <a:t>2.</a:t>
            </a:r>
            <a:r>
              <a:rPr sz="1550" spc="76">
                <a:solidFill>
                  <a:srgbClr val="FFFFFF"/>
                </a:solidFill>
                <a:latin typeface="NDIVSF+GSGRJB+MicrosoftYaHei-Bold"/>
                <a:cs typeface="NDIVSF+GSGRJB+MicrosoftYaHei-Bold"/>
              </a:rPr>
              <a:t> </a:t>
            </a:r>
            <a:r>
              <a:rPr sz="1550" spc="25">
                <a:solidFill>
                  <a:srgbClr val="FFFFFF"/>
                </a:solidFill>
                <a:latin typeface="KSQQPH+MS-UIGothic"/>
                <a:cs typeface="KSQQPH+MS-UIGothic"/>
              </a:rPr>
              <a:t>解除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在保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合同有效期内，如需解除合同，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需与保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公司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商一致，并根据合同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定支付相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的解除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用。解除合同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后，保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公司将退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剩余保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险费</a:t>
            </a:r>
            <a:r>
              <a:rPr sz="1350">
                <a:solidFill>
                  <a:srgbClr val="FFFFFF"/>
                </a:solidFill>
                <a:latin typeface="KSQQPH+MS-UIGothic"/>
                <a:cs typeface="KSQQP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https://d.book118.com/436125205023010103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KSQQPH+MS-UIGothic</vt:lpstr>
      <vt:lpstr>FWUMSU+TGDDGD+ArialMT</vt:lpstr>
      <vt:lpstr>Times New Roman</vt:lpstr>
      <vt:lpstr>NDIVSF+GSGRJB+MicrosoftYaHei-Bold</vt:lpstr>
      <vt:lpstr>QBNWIU+QFJUOD+MicrosoftYaHei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2024-09-28T07:36:25.528</cp:lastPrinted>
  <dcterms:created xsi:type="dcterms:W3CDTF">2024-09-27T23:36:25Z</dcterms:created>
  <dcterms:modified xsi:type="dcterms:W3CDTF">2024-09-27T23:36:26Z</dcterms:modified>
</cp:coreProperties>
</file>