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7DDEF-29C0-464E-96BB-EBBC7C84A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D773D-E3DD-4B90-B075-C8EB84601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95CC5-790A-4DB3-A40B-EED912ADB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FDE39-B71C-45C6-A73C-6C4920F64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45BB8-B092-4E05-A681-DA62FD38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66F67-A0A2-4A95-9D3D-4ED5273FA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0AC106-01DD-4255-A21F-9A80B06A2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F8A04-5F09-40BC-8BDB-FBF5BABDA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1D98C-8BD5-4792-A69C-F399E81FB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17AA2-FDCF-400B-B33C-107EE80A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A219D-C41D-43EF-AAE4-9F186ABA9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3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134220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教学设计中的经验与教训分享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教学设计基本原则与理念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教学内容设计经验与教训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教学方法选择及实施经验与教训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评估与反馈机制建立经验与教训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教师角色定位及素质提升经验与教训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356" b="293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通过分享教学设计的经验与教训，促进教育工作者之间的交流和学习，进而提高整体教学质量。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推动教育改革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随着教育技术的不断发展和教育理念的更新，教学设计也需要与时俱进。分享经验与教训有助于推动教育改革的深入进行。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培养优秀教师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通过分享成功的教学设计案例和反思失败的经验教训，有助于培养更多具有创新精神和实践能力的优秀教师。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介绍教学设计的基本原则，如以学生为中心、目标导向、评价先行等，为教育工作者提供指导。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教学设计的基本原则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分享一些成功的教学设计案例，包括课程设计、教学策略、教学资源等方面的创新实践，以供借鉴和学习。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成功的教学设计案例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反思一些失败的教学设计案例，分析原因并总结经验教训，以避免类似问题的再次出现。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失败的教学设计教训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探讨未来教学设计的发展趋势，如个性化教学、混合式教学、在线教学等，为教育工作者提供前瞻性的思考。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未来教学设计的趋势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教学设计基本原则与理念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教学设计应围绕学生的需求、兴趣和能力进行，确保教学内容与学生实际相关。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激发学生主动性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适应学生多样性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鼓励学生参与教学过程，提出问题、分享观点，培养其主动学习和解决问题的能力。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尊重学生的个性差异，采用灵活多样的教学策略，满足不同学生的学习需求。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以学生为中心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评估目标达成情况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通过有效的评估手段，及时了解学生是否达到教学目标，为教学改进提供依据。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明确教学目标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确立清晰、具体的教学目标，使教学有明确的方向和评价标准。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教学内容与目标一致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确保教学内容紧密围绕教学目标展开，避免偏离主题。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目标导向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综合运用讲授、讨论、案例分析、角色扮演等多种教学方法，提高教学效果。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结合多种教学方法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积极尝试在线教学、多媒体教学等现代教学手段，丰富教学形式和内容。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创新教学手段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加强实践教学环节，如实验、实习、社会实践等，提高学生的实践能力和综合素质。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实践教学环节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多样化教学方法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采用考试、作业、课堂表现、小组讨论等多种评估方式，全面评价学生的学习成果。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多元评估方式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向学生提供及时、具体的反馈，帮助学生了解自己的学习状况，指导其改进学习方法。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根据学生的表现和评估结果，不断调整和优化教学设计，提高教学质量和效果。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教学内容设计经验与教训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选择与课程目标紧密相关的教学内容，确保内容的针对性和实用性。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结合学生的实际需求和兴趣点，选择具有吸引力和启发性的教学内容。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注重内容的深度和广度，既要涵盖基本概念和原理，也要涉及前沿动态和应用实例。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精选合适的教学内容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按照逻辑关系和认知规律，对教学内容进行层次分明的组织，确保结构的清晰和合理。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采用合适的教学方法和手段，如讲解、讨论、案例分析等，以帮助学生更好地理解和掌握知识。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注重内容的内在联系和整体性，避免内容的零散和碎片化。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组织结构清晰合理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鼓励学生进行课外拓展学习，提供相关的学习资源和指导，以培养学生的自主学习能力和创新精神。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注重知识的实践应用，通过实验、实训、项目实践等方式，帮助学生将所学知识转化为实际能力。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336" r="1533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及时关注学科领域的最新动态和成果，将新知识、新技术和新方法融入教学内容中。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注重知识更新与拓展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避免内容过于繁杂或简单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根据学生的认知水平和实际需求，合理控制教学内容的难度和深度，避免内容过于繁杂或超出学生的理解能力。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针对不同层次和类型的学生，提供个性化的教学内容和辅导，以满足学生的多样化需求。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注重内容的精炼和提炼，突出重点和难点，帮助学生更好地把握学习要点和关键信息。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https://d.book118.com/436134220114010052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2024-09-18T21:11:03.166</cp:lastPrinted>
  <dcterms:created xsi:type="dcterms:W3CDTF">2024-09-18T13:11:03Z</dcterms:created>
  <dcterms:modified xsi:type="dcterms:W3CDTF">2024-09-18T13:11:05Z</dcterms:modified>
</cp:coreProperties>
</file>