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EE150B-E984-4AD7-B16E-C60F60F30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6D3AD9-E71F-4AB2-876C-AEE7CFE0F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122769-E134-49CC-9373-A937A0592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9032B0-FDD0-446B-AD3A-172929DA0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5AC669-6C83-4D7F-8693-63B0504B5C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5460D1-B7E5-41DC-85BE-357A45D1CC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FA9856-A2F5-4C59-BBB8-95C52A4F02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5ABBC-78B2-4E98-B9F7-A054865779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9234A5-4E94-47EA-86D3-4BF9D059A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1E0F49-8E56-4A8C-B61A-BC489E4F19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4DEC1-8E26-48CE-A777-2862470C9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135143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建筑与建材行业市场前景分析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市场需求分析与预测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竞争格局与主要参与者分析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产品创新及技术应用前景探讨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供应链协同与优化策略研究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建筑行业现状及前景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行业规模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随着城市化进程的加速和基础设施建设的不断完善，建筑行业规模持续扩大，涵盖住宅、商业、工业、公共设施等多个领域。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发展趋势</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绿色建筑、智能建筑和装配式建筑等新兴领域逐渐成为发展热点，推动建筑行业向高质量、高效率、高附加值方向发展。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建材行业作为建筑业的上游产业，市场规模庞大，涉及水泥、钢材、木材、玻璃、陶瓷等多个细分领域。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环保、节能、高性能的建材产品受到市场追捧，推动建材行业向绿色化、智能化、高端化方向发展。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建材行业现状及前景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政府对建筑行业的监管不断加强，建筑法规逐步完善，对建筑企业的资质、安全、税收等方面提出更高要求。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建筑法规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随着环保意识的提高，政府对建材行业的环保要求越来越严格，推动建材企业加强环保治理和技术创新。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环保政策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数字化技术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BIM、大数据、云计算等数字化技术的应用，提高了建筑设计和施工的精度和效率，降低了成本。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新型建材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高性能混凝土、纤维增强复合材料等新型建材的研发和应用，提高了建筑物的质量和耐久性。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物联网、人工智能等智能化技术的应用，实现了建筑物的智能化管理和运维，提高了居住体验和能源利用效率。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技术创新推动力量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市场需求分析与预测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城市化进程推动基础设施建设</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随着城市化进程的加速，城市交通、水利、能源、通信等基础设施建设将持续增长，为建筑与建材行业提供广阔的市场空间。</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乡村振兴战略带来新机遇</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国家实施乡村振兴战略，将推动农村基础设施建设和改造升级，包括农村道路、供水、供电、通信等方面，为建筑与建材行业带来新的增长点。</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房地产市场需求</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人口增长和城市化进程带来的刚性需求，以及改善性住房需求的持续增长，将推动房地产市场稳定发展，为建筑与建材行业提供持续的市场需求。</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刚性需求支撑房地产市场</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政府对房地产市场的调控政策将直接影响房地产开发的投资规模和速度，进而对建筑与建材行业产生波动。</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政策调控对房地产市场的影响</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随着建筑工业化的推进和装配式建筑技术的成熟，装配式建筑市场需求将快速增长，为相关建材产品提供新的市场空间。</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绿色建筑材料需求增加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环保意识的提高和政策的引导将推动绿色建筑材料的需求增加，如节能门窗、绿色涂料等。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装配式建筑市场需求增长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工业化进程中的需求变化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个性化定制需求增加</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消费者对家居环境的个性化需求将推动定制化建筑和装饰材料的需求增加，如定制家具、个性化壁纸等。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智能家居和舒适家居需求增长</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随着科技的发展和消费者对家居舒适度的追求，智能家居和舒适家居产品将成为新的消费热点，如智能照明、智能安防、舒适床垫等。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竞争格局与主要参与者分析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国内外企业竞争格局概述</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为了提高竞争力，企业纷纷进行产业链整合，通过纵向一体化或横向联合等方式，实现资源共享和优势互补。</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产业链整合</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随着全球化进程加速，国内外企业在建筑与建材市场的竞争日益激烈，国际品牌纷纷进入中国市场，同时中国本土企业也积极拓展海外市场。</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国际化趋势</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建筑与建材行业的企业在竞争中呈现多元化发展趋势，包括产品多元化、市场多元化和战略多元化。</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多元化发展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领先企业注重技术创新，通过研发新技术、新材料和新工艺，提高产品质量和降低成本，从而保持竞争优势。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品牌是企业竞争力的重要体现，领先企业通过加强品牌建设，提升品牌知名度和美誉度，增强客户黏性。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品牌建设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随着环保意识的提高，领先企业纷纷推行绿色环保战略，开发环保型建材和产品，满足市场需求。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领先企业发展战略剖析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为了拓展市场和提高竞争力，建筑与建材企业积极寻求与其他行业的跨界合作，如与互联网企业合作开发智能家居产品等。</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兼并重组是企业实现快速扩张和资源整合的重要手段，近年来建筑与建材行业发生了多起兼并重组案例，如中国建材集团对多家水泥企业的并购等。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跨界合作</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兼并重组</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合作与兼并重组案例解读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https://d.book118.com/436135143040010045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2024-09-13T22:02:12.293</cp:lastPrinted>
  <dcterms:created xsi:type="dcterms:W3CDTF">2024-09-13T14:02:12Z</dcterms:created>
  <dcterms:modified xsi:type="dcterms:W3CDTF">2024-09-13T14:02:14Z</dcterms:modified>
</cp:coreProperties>
</file>