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BA6740-6028-4E89-8F61-9393CC2EB5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80B9B-EA93-4DB9-A8B0-AEECE98DC1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47C74A-F823-496F-8187-7BB45AF8C3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B3A059-FAD1-4A90-9900-B0DF332315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A988FA-BA27-45C7-807F-F7561C8342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9E1BD0-6C1F-48A2-9292-F0890CD199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044867-A7AE-4F7B-8CA2-1764BA3106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52447E-6588-42D9-B3C2-13A7F4BFD8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337DF0-0DBD-465E-A3FB-27B5C7D137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F93611-74C1-4755-81B1-BFC74DAF6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6EBBC4-E792-4764-B45D-A612366D96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13524105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探索自媒体内容生态中的商业模式</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自媒体内容生态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自媒体商业模式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自媒体商业模式的挑战与机遇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自媒体商业模式的未来展望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自媒体概述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637" r="336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368" r="313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自媒体是指个人或小团队通过互联网平台发布和分享内容的媒体形式。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自媒体具有个性化、自主性、互动性、传播速度快等优势，能够迅速吸引目标受众并建立品牌影响力。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随着互联网的普及和社交媒体的兴起，自媒体逐渐成为一种重要的内容传播方式。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自媒体的兴起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477" r="1347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自媒体的发展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7333" b="7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自媒体的商业化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自媒体经历了从个人博客到微博、微信、短视频等平台的演变，不断拓展传播渠道和受众群体。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自媒体逐渐发展出多种商业模式，如广告合作、付费阅读、电商等，实现商业价值。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自媒体可分为文字型、图文型、音频型、视频型等多种类型，每种类型都有其特点和受众群体。</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常见的自媒体平台包括微信公众号、今日头条、抖音、快手等，这些平台为自媒体提供了广泛的传播渠道和用户基础。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自媒体的类型与平台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平台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类型</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自媒体内容生态</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自媒体内容生态中，内容类型多样，包括文字、图片、视频、音频等。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内容类型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自媒体人通过个人创作、采访、拍摄等方式生产内容，同时也存在UGC（用户生成内容）的情况。</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生产方式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自媒体人扮演着内容生产者的角色，他们可以是个人、团队或机构。</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生产者角色</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内容生产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分发策略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自媒体人根据目标受众和内容特点选择合适的分发渠道，制定分发策略以提高内容的曝光度和传播效果。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分发效果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分发渠道和策略的选择直接影响内容的传播效果和商业价值。</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分发渠道</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自媒体内容通过多种渠道进行分发，包括社交媒体平台、自媒体平台、搜索引擎等。</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内容分发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广告模式</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自媒体人通过广告模式实现内容变现，包括品牌广告、植入广告等。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付费模式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自媒体人提供付费内容或会员服务，用户需支付一定费用才能获取特定内容。</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电商模式</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自媒体人通过推广产品或服务，获得佣金或分成收入。</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内容变现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088" r="1508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消费体验</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自媒体人需要关注用户体验，提供有价值的内容以满足用户需求，提高用户黏性和满意度。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自媒体内容满足用户多样化的消费需求，包括娱乐、教育、信息获取等。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消费行为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用户通过浏览、点赞、评论、分享等方式参与内容消费，同时也会进行付费消费。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内容消费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自媒体商业模式</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https://d.book118.com/436135241055010102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2024-09-27T03:13:26.987</cp:lastPrinted>
  <dcterms:created xsi:type="dcterms:W3CDTF">2024-09-26T19:13:27Z</dcterms:created>
  <dcterms:modified xsi:type="dcterms:W3CDTF">2024-09-26T19:13:28Z</dcterms:modified>
</cp:coreProperties>
</file>