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1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5CD1C-1F4A-41B1-8275-F756955E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4FD49-50FF-4096-9F33-59EBB91B2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DC8EA-AA5B-492E-950E-EC4E0DB3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FB115-9A42-4BC4-B76C-43B59DEAD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20C92-2E2A-4FAB-947A-94FF1037D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C743C-30C1-440F-AF2C-7B370E9D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28B79-3114-4DA4-A1C2-73BB3B261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E8C6A-B27B-42BB-8C49-AAD8EAD1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F31FD-0BA6-4776-96E1-0C59C3AD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C9459-6021-498A-8895-EB9DDE581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5E12F-A168-4BDD-A1B2-A70AA4A3E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22" r:id="rId2"/>
    <p:sldLayoutId id="2147494923" r:id="rId3"/>
    <p:sldLayoutId id="2147494924" r:id="rId4"/>
    <p:sldLayoutId id="2147494925" r:id="rId5"/>
    <p:sldLayoutId id="2147494926" r:id="rId6"/>
    <p:sldLayoutId id="2147494927" r:id="rId7"/>
    <p:sldLayoutId id="2147494928" r:id="rId8"/>
    <p:sldLayoutId id="2147494929" r:id="rId9"/>
    <p:sldLayoutId id="2147494930" r:id="rId10"/>
    <p:sldLayoutId id="214749493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402252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老年人糖尿病健康教育海报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海报内容概述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糖尿病基础知识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老年人糖尿病的特点与护理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糖尿病自我管理与监测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8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10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糖尿病药物治疗与注意事项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海报内容概述</a:t>
            </a:r>
            <a:endParaRPr lang="zh-CN" altLang="en-US"/>
          </a:p>
        </p:txBody>
      </p:sp>
      <p:sp>
        <p:nvSpPr>
          <p:cNvPr id="10490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海报主题</a:t>
            </a:r>
            <a:endParaRPr lang="zh-CN" altLang="en-US"/>
          </a:p>
        </p:txBody>
      </p:sp>
      <p:sp>
        <p:nvSpPr>
          <p:cNvPr id="10491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介绍糖尿病的基本知识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提供针对老年人的糖尿病健康教育建议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介绍健康生活方式对糖尿病的影响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强调老年人糖尿病的特殊性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受众人群</a:t>
            </a:r>
            <a:endParaRPr lang="zh-CN" altLang="en-US"/>
          </a:p>
        </p:txBody>
      </p:sp>
      <p:sp>
        <p:nvSpPr>
          <p:cNvPr id="104924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医护人员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糖尿病患者家属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糖尿病患者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老年人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制作目的</a:t>
            </a:r>
            <a:endParaRPr lang="zh-CN" altLang="en-US"/>
          </a:p>
        </p:txBody>
      </p:sp>
      <p:sp>
        <p:nvSpPr>
          <p:cNvPr id="10493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提高老年人对糖尿病的认知和自我管理能力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引导老年人建立健康的生活方式，预防糖尿病及其并发症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增强老年人对糖尿病治疗的信心和配合度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提高老年人的生活质量和社会参与度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内容要点</a:t>
            </a:r>
            <a:endParaRPr lang="zh-CN" altLang="en-US"/>
          </a:p>
        </p:txBody>
      </p:sp>
      <p:sp>
        <p:nvSpPr>
          <p:cNvPr id="10493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介绍糖尿病的基本知识，包括病因、症状、诊断标准等。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提供老年人糖尿病患者的日常护理和自我管理技巧，如如何监测血糖、如何应对低血糖等。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提醒老年人定期接受糖尿病检查，以及及时就医的重要性。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强调健康饮食和适量运动对预防和治疗糖尿病的重要性。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糖尿病基础知识</a:t>
            </a:r>
            <a:endParaRPr lang="zh-CN" altLang="en-US"/>
          </a:p>
        </p:txBody>
      </p:sp>
      <p:sp>
        <p:nvSpPr>
          <p:cNvPr id="104945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糖尿病定义</a:t>
            </a:r>
            <a:endParaRPr lang="zh-CN" altLang="en-US"/>
          </a:p>
        </p:txBody>
      </p:sp>
      <p:sp>
        <p:nvSpPr>
          <p:cNvPr id="10495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糖尿病是一种慢性代谢性疾病，由于胰岛素分泌不足或作用受损导致血糖升高。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糖尿病分为1型、2型、妊娠期糖尿病和其他特殊类型，其中2型糖尿病最为常见。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糖尿病长期高血糖可能导致多种并发症，如心血管疾病、肾脏疾病、神经病变等。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糖尿病控制良好的血糖水平可以降低并发症的风险，提高患者的生活质量。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糖尿病分类</a:t>
            </a:r>
            <a:endParaRPr lang="zh-CN" altLang="en-US"/>
          </a:p>
        </p:txBody>
      </p:sp>
      <p:sp>
        <p:nvSpPr>
          <p:cNvPr id="10496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1型糖尿病：自身免疫性疾病，胰岛素分泌不足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妊娠糖尿病：孕妇在妊娠期间发生糖尿病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其他特殊类型糖尿病：如胰腺炎、药物等引起的糖尿病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2型糖尿病：胰岛素抵抗或分泌不足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糖尿病症状</a:t>
            </a:r>
            <a:endParaRPr lang="zh-CN" altLang="en-US"/>
          </a:p>
        </p:txBody>
      </p:sp>
      <p:sp>
        <p:nvSpPr>
          <p:cNvPr id="10497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口渴：饮水量增加，仍感口渴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多尿：尿量增多，夜间频繁起夜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饥饿：食量增加，却体重下降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疲乏：四肢无力，精神萎靡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糖尿病并发症</a:t>
            </a:r>
            <a:endParaRPr lang="zh-CN" altLang="en-US"/>
          </a:p>
        </p:txBody>
      </p:sp>
      <p:sp>
        <p:nvSpPr>
          <p:cNvPr id="10497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脑血管疾病：糖尿病也是脑血管疾病的高危因素之一，可导致脑梗塞、脑出血等疾病。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心血管疾病：糖尿病是心血管疾病的高危因素之一，可导致冠心病、心肌梗死等疾病。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肾脏疾病：长期高血糖会导致肾脏损伤，引发糖尿病肾病，最终可能导致肾功能衰竭。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神经病变：糖尿病可引起周围神经和自主神经病变，出现肢体麻木、疼痛、自主神经功能紊乱等症状。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老年人糖尿病的特点与护理</a:t>
            </a:r>
            <a:endParaRPr lang="zh-CN" altLang="en-US"/>
          </a:p>
        </p:txBody>
      </p:sp>
      <p:sp>
        <p:nvSpPr>
          <p:cNvPr id="10498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5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老年糖尿病的特点</a:t>
            </a:r>
            <a:endParaRPr lang="zh-CN" altLang="en-US"/>
          </a:p>
        </p:txBody>
      </p:sp>
      <p:sp>
        <p:nvSpPr>
          <p:cNvPr id="10499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血糖波动大，控制难度高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护理需求大，需特别关注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发病率高，并发症多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症状不典型，易漏诊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0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老年糖尿病的护理原则</a:t>
            </a:r>
            <a:endParaRPr lang="zh-CN" altLang="en-US"/>
          </a:p>
        </p:txBody>
      </p:sp>
      <p:sp>
        <p:nvSpPr>
          <p:cNvPr id="105002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定期监测血糖：保持血糖稳定，预防并发症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3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饮食护理：合理搭配营养，控制糖分摄入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4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运动护理：适当运动，增强体质，减轻病情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4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5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心理护理：关注老年人心理健康，提供心理支持与疏导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0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饮食护理建议</a:t>
            </a:r>
            <a:endParaRPr lang="zh-CN" altLang="en-US"/>
          </a:p>
        </p:txBody>
      </p:sp>
      <p:sp>
        <p:nvSpPr>
          <p:cNvPr id="10500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选择低糖、低脂、高纤维的食物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定时定量，少食多餐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避免高盐、高脂肪、高胆固醇的食物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增加富含维生素、矿物质和膳食纤维的摄入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https://d.book118.com/436140225230010040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83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宋体</vt:lpstr>
      <vt:lpstr>Office Theme</vt:lpstr>
      <vt:lpstr>老年人糖尿病健康教育海报</vt:lpstr>
      <vt:lpstr>目录</vt:lpstr>
      <vt:lpstr>添加章节标题</vt:lpstr>
      <vt:lpstr>海报内容概述</vt:lpstr>
      <vt:lpstr>海报主题</vt:lpstr>
      <vt:lpstr>受众人群</vt:lpstr>
      <vt:lpstr>制作目的</vt:lpstr>
      <vt:lpstr>内容要点</vt:lpstr>
      <vt:lpstr>糖尿病基础知识</vt:lpstr>
      <vt:lpstr>糖尿病定义</vt:lpstr>
      <vt:lpstr>糖尿病分类</vt:lpstr>
      <vt:lpstr>糖尿病症状</vt:lpstr>
      <vt:lpstr>糖尿病并发症</vt:lpstr>
      <vt:lpstr>老年人糖尿病的特点与护理</vt:lpstr>
      <vt:lpstr>老年糖尿病的特点</vt:lpstr>
      <vt:lpstr>老年糖尿病的护理原则</vt:lpstr>
      <vt:lpstr>饮食护理建议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2024-09-07T12:08:07.220</cp:lastPrinted>
  <dcterms:created xsi:type="dcterms:W3CDTF">2024-09-07T04:08:07Z</dcterms:created>
  <dcterms:modified xsi:type="dcterms:W3CDTF">2024-09-07T04:08:09Z</dcterms:modified>
</cp:coreProperties>
</file>