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28EBD8-E289-48AA-AC29-12B60DB4A25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DF93A-33A0-4FE7-A28E-8361EB5CC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21FF5-66CB-49A8-8C99-2030FADB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87464-FE68-48BA-84F0-48568BD9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BA556-4916-44D2-8B22-1948BCD29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56D6A-3BB6-44A1-A94E-CC7117E3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8F887-4572-4841-B89A-DD9E823C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78522-AD3E-4E1E-BE83-A6254D85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0ECA8-E8EE-42C4-B4B0-D1C54B24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AB5D1-E042-47A0-A786-C336671E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D95FB-90B4-4F4C-94F5-83847A18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00702-52BC-4CE9-AA63-87468678E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406E108-CEF4-4C34-ADF7-E296FEF5D11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62972C-C8EA-4780-8E24-BDE3B372B2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41005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智慧城市绿色发展与科技创新结合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智慧城市绿色发展与科技创新结合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智慧城市的生态环境保护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智慧城市的节能减排与可持续发展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智慧城市的社会治理与公共服务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智慧城市的数据安全与隐私保护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智慧城市的未来展望与总结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智慧城市绿色发展与科技创新结合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https://d.book118.com/436141005054010103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智慧城市绿色发展与科技创新结合</vt:lpstr>
      <vt:lpstr>目录</vt:lpstr>
      <vt:lpstr>第1章 智慧城市绿色发展与科技创新结合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2024-09-28T13:54:46.729</cp:lastPrinted>
  <dcterms:created xsi:type="dcterms:W3CDTF">2024-09-28T05:54:46Z</dcterms:created>
  <dcterms:modified xsi:type="dcterms:W3CDTF">2024-09-28T05:54:48Z</dcterms:modified>
</cp:coreProperties>
</file>