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434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43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45AFF-E269-44DA-927C-B6DA6DBB1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4E59A-F726-44D2-8E75-6458505C6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7400D-CB0B-4788-8F4F-5E05ED92D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4CEC1-964B-4CFA-B751-3497E8776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119688-2C6B-48C3-926F-C1D5CF80D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B1AE3F-258A-4AF2-9916-DB304A3FF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479C29-29E7-46C1-9D01-9656A3833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00C36-2EDE-424F-91EB-21223C2CC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26D26-685D-4ECA-A329-D469D3431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68797-3DAC-4B01-8237-2944D9CF6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3329F-2DE9-4B86-A521-FF5DBE9A7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424" r:id="rId2"/>
    <p:sldLayoutId id="2147492425" r:id="rId3"/>
    <p:sldLayoutId id="2147492426" r:id="rId4"/>
    <p:sldLayoutId id="2147492427" r:id="rId5"/>
    <p:sldLayoutId id="2147492428" r:id="rId6"/>
    <p:sldLayoutId id="2147492429" r:id="rId7"/>
    <p:sldLayoutId id="2147492430" r:id="rId8"/>
    <p:sldLayoutId id="2147492431" r:id="rId9"/>
    <p:sldLayoutId id="2147492432" r:id="rId10"/>
    <p:sldLayoutId id="214749243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41121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2024年度市场营销策略及成果PPT大纲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市场营销策略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营销活动开展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营销成果展示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总结与展望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https://d.book118.com/436141121140010035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3"/>
  <p:tag name="KSO_WM_UNIT_INDEX" val="1_2_3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2"/>
  <p:tag name="KSO_WM_UNIT_INDEX" val="1_2_2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1"/>
  <p:tag name="KSO_WM_UNIT_INDEX" val="1_2_1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2"/>
  <p:tag name="KSO_WM_UNIT_INDEX" val="1_3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3"/>
  <p:tag name="KSO_WM_UNIT_INDEX" val="1_3_3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2"/>
  <p:tag name="KSO_WM_UNIT_INDEX" val="1_4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1"/>
  <p:tag name="KSO_WM_UNIT_INDEX" val="1_4_1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2"/>
  <p:tag name="KSO_WM_UNIT_INDEX" val="1_5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1"/>
  <p:tag name="KSO_WM_UNIT_INDEX" val="1_5_1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2024年度市场营销策略及成果PPT大纲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2024-09-05T11:53:29.036</cp:lastPrinted>
  <dcterms:created xsi:type="dcterms:W3CDTF">2024-09-05T03:53:29Z</dcterms:created>
  <dcterms:modified xsi:type="dcterms:W3CDTF">2024-09-05T03:53:31Z</dcterms:modified>
</cp:coreProperties>
</file>