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196EE-ED04-4CEF-B648-7201B7885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E5B2E-F1C6-4A81-96F1-8F0278C05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058FA-DAB1-415D-BA0C-D4ACC75E1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7B8B5-8DF5-4945-8381-227C0EE1C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0C351C-2852-48CA-A636-6C8241203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650EA5-D7B3-434F-8DCD-B784931DD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B8F6D0-FDE7-414B-9F49-549211199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23B14-C27C-464F-8C58-A8EDFF4E9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14259-776F-4411-8F70-33100B6E7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C6B68-D901-4AE1-85F5-FC2A83F3B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C89DB-6CD3-48F3-B91D-D523B2208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41213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双胎护理查房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双胎妊娠的概述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双胎护理的特殊问题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双胎妊娠的护理实践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双胎妊娠的案例分享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双胎妊娠的概述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双胎妊娠是指一次妊娠同时有两个胎儿在子宫内生长发育。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双胎妊娠通常由一个卵子受精后分裂成两个胚胎而成，少数情况下可能由两个卵子同时受精形成。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双胎妊娠可分为单卵双胎和双卵双胎，其中单卵双胎是由一个受精卵分裂而成，遗传物质相同，性别相同；双卵双胎则是由两个不同的卵子和精子形成的，遗传物质不同，性别可能相同或不同。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双胎妊娠的定义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双胎妊娠的自然发生率约为1.5%-2%，随着年龄的增加，发生率逐渐降低。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自然发生率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使用辅助生殖技术如试管婴儿等，双胎妊娠的发生率可明显提高，约为20%-30%。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辅助生殖技术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双胎妊娠的发病率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由于子宫内空间有限，双胎妊娠的早产风险较高，约有50%的双胎妊娠会提前分娩。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胎儿生长受限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双胎妊娠易出现并发症，如妊娠期高血压、糖尿病、贫血等，增加母儿健康风险。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由于营养和氧气供应不足，双胎妊娠的胎儿生长受限风险较高，可能导致胎儿发育不良或畸形。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双胎妊娠的风险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双胎护理的重要性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53" r="13653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早期护理有助于识别和预防双胎妊娠的风险，如双胎输血综合征、选择性胎儿生长受限等。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早期护理可以确保孕妇获得足够的营养和休息，有助于胎儿的生长发育。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早期护理可以建立良好的医患关系，提高孕妇的信任度和满意度。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产前护理可以监测双胎妊娠的进展情况，及时发现和处理并发症。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产前护理可以指导孕妇进行适当的运动和休息，促进自然分娩。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产前护理可以提供心理支持，缓解孕妇的焦虑和抑郁情绪。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产后护理可以监测新生儿的生长和发育情况，及时发现和处理问题。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产后护理可以提供育儿指导，帮助新手父母更好地照顾宝宝。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200" r="720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977" r="497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9" r="96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产后护理可以帮助产妇恢复身体，特别是对于剖腹产和自然分娩的产妇。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双胎护理的特殊问题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https://d.book118.com/436141213030010040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2024-09-06T08:38:51.753</cp:lastPrinted>
  <dcterms:created xsi:type="dcterms:W3CDTF">2024-09-06T00:38:51Z</dcterms:created>
  <dcterms:modified xsi:type="dcterms:W3CDTF">2024-09-06T00:38:53Z</dcterms:modified>
</cp:coreProperties>
</file>