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0A8E86-0518-475E-9FDB-4AFF7631CA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1645EA-FB49-4126-A8FF-1FD63CD452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1D383C-754B-463E-9F17-C87F07A4FB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F0878BC-BC49-4175-9812-C49A349E72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F7D0B80-EFD9-43B4-916B-C0B218D0F8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5C7A3F4-BF18-40B3-97A2-9D0DB28B11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0D09C0E-A6FC-4B74-8465-A9083AE592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53C85CB-9330-4D7F-AFDF-6F1985A17F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8B47C2-D4BD-4FD8-B2B3-966238DB3A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9C4443-096C-45AB-A664-2E0AC17D35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28D36E-A6ED-48C4-9AA6-D450D30645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t>Click to edit Master text styles</a:t>
            </a:r>
          </a:p>
          <a:p>
            <a:r>
              <a:t>Second level</a:t>
            </a:r>
          </a:p>
          <a:p>
            <a:r>
              <a:t>Third level</a:t>
            </a:r>
          </a:p>
          <a:p>
            <a:r>
              <a:t>Fourth level</a:t>
            </a:r>
          </a:p>
          <a:p>
            <a: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8/1/2011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‹#›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png" /><Relationship Id="rId3" Type="http://schemas.openxmlformats.org/officeDocument/2006/relationships/image" Target="../media/image10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36142210012010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《代数式的值》课件(公开课获奖)2022年浙教版</a:t>
            </a:r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汇报人：AA</a:t>
            </a:r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2024-01-25</a:t>
            </a:r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代数式与代数式的值</a:t>
            </a:r>
          </a:p>
          <a:p>
            <a:r>
              <a:t>代数式的运算</a:t>
            </a:r>
          </a:p>
          <a:p>
            <a:r>
              <a:t>代数式在实际问题中的应用</a:t>
            </a:r>
          </a:p>
          <a:p>
            <a:r>
              <a:t>代数式的化简与求值</a:t>
            </a:r>
          </a:p>
          <a:p>
            <a:r>
              <a:t>代数式与方程、不等式的关系</a:t>
            </a:r>
          </a:p>
          <a:p>
            <a:r>
              <a:t>代数式的拓展与应用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代数式与代数式的值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96051" y="2418153"/>
            <a:ext cx="4102999" cy="2920344"/>
          </a:xfrm>
          <a:prstGeom prst="frame">
            <a:avLst>
              <a:gd name="adj1" fmla="val 1535"/>
            </a:avLst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t="17350" b="17350"/>
          <a:stretch>
            <a:fillRect/>
          </a:stretch>
        </p:blipFill>
        <p:spPr>
          <a:xfrm>
            <a:off x="1204668" y="1898647"/>
            <a:ext cx="4472212" cy="2920343"/>
          </a:xfrm>
          <a:prstGeom prst="rect">
            <a:avLst/>
          </a:prstGeom>
          <a:effectLst>
            <a:outerShdw blurRad="63500">
              <a:srgbClr val="000000">
                <a:alpha val="40000"/>
              </a:srgbClr>
            </a:outerShdw>
          </a:effectLst>
        </p:spPr>
      </p:pic>
      <p:sp>
        <p:nvSpPr>
          <p:cNvPr id="4" name="AutoShape 4"/>
          <p:cNvSpPr/>
          <p:nvPr/>
        </p:nvSpPr>
        <p:spPr>
          <a:xfrm>
            <a:off x="8529912" y="2090440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8555446" y="2167006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8529912" y="404833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8531634" y="4134414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02</a:t>
            </a:r>
          </a:p>
        </p:txBody>
      </p:sp>
      <p:sp>
        <p:nvSpPr>
          <p:cNvPr id="8" name="AutoShape 8"/>
          <p:cNvSpPr/>
          <p:nvPr/>
        </p:nvSpPr>
        <p:spPr>
          <a:xfrm>
            <a:off x="6612352" y="253199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代数式的定义</a:t>
            </a:r>
          </a:p>
        </p:txBody>
      </p:sp>
      <p:sp>
        <p:nvSpPr>
          <p:cNvPr id="9" name="AutoShape 9"/>
          <p:cNvSpPr/>
          <p:nvPr/>
        </p:nvSpPr>
        <p:spPr>
          <a:xfrm>
            <a:off x="6612352" y="2883800"/>
            <a:ext cx="4276714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由数、字母和运算符号（加、减、乘、除、乘方、开方）组成的数学表达式。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6612352" y="4489877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代数式的性质</a:t>
            </a:r>
          </a:p>
        </p:txBody>
      </p:sp>
      <p:sp>
        <p:nvSpPr>
          <p:cNvPr id="11" name="AutoShape 11"/>
          <p:cNvSpPr/>
          <p:nvPr/>
        </p:nvSpPr>
        <p:spPr>
          <a:xfrm>
            <a:off x="6612352" y="4841681"/>
            <a:ext cx="4276714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具有封闭性、结合性、交换律、分配律等基本性质。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代数式的定义与性质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619" b="28619"/>
          <a:stretch>
            <a:fillRect/>
          </a:stretch>
        </p:blipFill>
        <p:spPr>
          <a:xfrm>
            <a:off x="6230112" y="1739062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8619" b="28619"/>
          <a:stretch>
            <a:fillRect/>
          </a:stretch>
        </p:blipFill>
        <p:spPr>
          <a:xfrm>
            <a:off x="6233164" y="3914561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整式</a:t>
            </a:r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由数和字母通过有限次加、减、乘运算得到的代数式，如$a+b$，$ab$，$a^2$等。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分式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形如$frac{A}{B}$（$B neq 0$）的代数式，其中$A$、$B$均为整式，如$frac{x+1}{x-1}$。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根式</a:t>
            </a:r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含有开方运算的代数式，如$sqrt{x}$，$sqrt[3]{x+1}$等。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代数式的分类与举例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619" b="28619"/>
          <a:stretch>
            <a:fillRect/>
          </a:stretch>
        </p:blipFill>
        <p:spPr>
          <a:xfrm>
            <a:off x="1040081" y="1665908"/>
            <a:ext cx="5058967" cy="21633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8619" b="28619"/>
          <a:stretch>
            <a:fillRect/>
          </a:stretch>
        </p:blipFill>
        <p:spPr>
          <a:xfrm>
            <a:off x="6099049" y="3829217"/>
            <a:ext cx="5058967" cy="2163307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6099048" y="1666037"/>
            <a:ext cx="5058949" cy="2163348"/>
            <a:chOff x="6099048" y="1666037"/>
            <a:chExt cx="5058949" cy="2163348"/>
          </a:xfrm>
        </p:grpSpPr>
        <p:sp>
          <p:nvSpPr>
            <p:cNvPr id="5" name="AutoShape 5"/>
            <p:cNvSpPr/>
            <p:nvPr/>
          </p:nvSpPr>
          <p:spPr>
            <a:xfrm>
              <a:off x="6099048" y="1666037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40100" y="3829263"/>
            <a:ext cx="5058949" cy="2163348"/>
            <a:chOff x="1040100" y="3829263"/>
            <a:chExt cx="5058949" cy="2163348"/>
          </a:xfrm>
        </p:grpSpPr>
        <p:sp>
          <p:nvSpPr>
            <p:cNvPr id="7" name="AutoShape 7"/>
            <p:cNvSpPr/>
            <p:nvPr/>
          </p:nvSpPr>
          <p:spPr>
            <a:xfrm>
              <a:off x="1040100" y="3829263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199338" y="3902273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代数式的计算</a:t>
            </a:r>
          </a:p>
        </p:txBody>
      </p:sp>
      <p:sp>
        <p:nvSpPr>
          <p:cNvPr id="9" name="AutoShape 9"/>
          <p:cNvSpPr/>
          <p:nvPr/>
        </p:nvSpPr>
        <p:spPr>
          <a:xfrm>
            <a:off x="1199338" y="4309545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根据代数式的运算法则和性质，对代数式进行化简、求值等操作。例如，整式的加减乘除、分式的化简与计算、根式的化简与计算等。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6258305" y="1738966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代数式的值</a:t>
            </a:r>
          </a:p>
        </p:txBody>
      </p:sp>
      <p:sp>
        <p:nvSpPr>
          <p:cNvPr id="11" name="AutoShape 11"/>
          <p:cNvSpPr/>
          <p:nvPr/>
        </p:nvSpPr>
        <p:spPr>
          <a:xfrm>
            <a:off x="6258305" y="2146237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当代数式中的字母取某一数值时，代数式所对应的数值结果。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代数式的值与计算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代数式的运算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458" b="2458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同类项合并</a:t>
            </a:r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将具有相同字母部分和相同指数的项进行合并，如$3x + 2x = 5x$。</a:t>
            </a:r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去括号法则</a:t>
            </a:r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根据括号内外的符号进行相应的运算，如$a - (b + c) = a - b - c$。</a:t>
            </a:r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添括号法则</a:t>
            </a:r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在运算过程中，根据需要添加括号以改变运算顺序，如$a + b - c = a + (b - c)$。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代数式的加减法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将两个单项式的系数相乘，并将它们的字母部分按指数法则相乘，如$2x cdot 3y = 6xy$。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单项式乘单项式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单项式乘多项式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多项式除以单项式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将单项式与多项式的每一项分别相乘，再将所得积相加，如$2x(x + 3) = 2x^2 + 6x$。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将多项式的每一项分别除以单项式，再将所得商相加，如$(x^2 + 2x) div x = x + 2$。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代数式的乘除法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将底数自乘指定的次数，如$a^3 = a cdot a cdot a$。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乘方法则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求一个数的非负平方根或立方根等，如$sqrt{9} = 3$，$sqrt[3]{8} = 2$。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开方法则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表示底数的乘方和开方的复合运算，如$a^{frac{1}{2}} = sqrt{a}$，$a^{frac{2}{3}} = sqrt[3]{a^2}$。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分数指数幂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代数式的乘方与开方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代数式在实际问题中的应用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    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27" b="262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代数式在面积和体积计算中的应用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计算平面图形的面积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通过代数式表示平面图形的边长或半径等参数，进而计算面积。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计算立体图形的体积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利用代数式表示立体图形的高、底面积等参数，从而计算体积。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解决实际问题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如计算土地面积、房屋面积、水池容积等，将实际问题转化为代数式求解。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通过代数式表示速度、加速度、时间等物理量，解决匀变速直线运动等问题。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运动学问题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利用代数式表示力、质量、加速度等物理量，分析物体的受力情况。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力学问题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通过代数式表示温度、热量、比热容等物理量，解决热传导等问题。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热学问题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代数式在物理问题中的应用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https://d.book118.com/436142210012010043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7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2024-09-10T19:44:40.093</cp:lastPrinted>
  <dcterms:created xsi:type="dcterms:W3CDTF">2024-09-10T11:44:40Z</dcterms:created>
  <dcterms:modified xsi:type="dcterms:W3CDTF">2024-09-10T11:44:42Z</dcterms:modified>
</cp:coreProperties>
</file>