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89AAB-3868-42ED-BADD-A26BB2779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03D90-EAD5-4AA5-9BF7-9A169073F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E6AF1-53E4-46EC-9C8F-CB363BA23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85FD7-98BF-40C8-A8CC-032905EF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AE5AE-DD08-4B73-A895-0AA3142C2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A6D12-325E-45CF-85B0-63B9776BD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DD649-8688-4795-BD01-B4ED0BD83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52239-E9F0-4174-AE86-63AC16703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52CEA-1B2C-41F4-8C8E-B995CE59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E7FA1-3D93-441E-AABD-5CB224667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ADBA8-3C80-4B09-B9A7-2D5CE4B97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44225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教育科研教师职业成长的阶梯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教育科研与教师专业发展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教师职业成长的阶段与特点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教育科研在教师职业成长中的作用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教师如何开展教育科研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教育科研成果在教师职业成长中的体现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教师职业成长与教育科研的互动关系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教育科研与教师专业发展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教育科研通过探索教育规律，创新教育理念和方法，为教育实践提供科学指导，推动教育事业的进步。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推动教育理论与实践的发展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教育科研关注教育教学过程中的问题，通过研究和实验寻找有效的解决方案，从而提高教育教学质量和效益。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教育科研为教师提供专业发展的机会和平台，通过参与研究、发表论文、交流学术成果等方式，提升教师的专业素养和综合能力。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教师专业发展的内涵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专业知识的不断更新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教师应不断学习和掌握最新的教育理论知识、学科专业知识和教育教学技能，保持专业知识的时代性和先进性。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教育实践能力的不断提升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教师应通过反思教学实践、参与教育改革实验、开展课题研究等方式，提高教育实践能力和创新能力。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教师职业道德的不断提高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教师应自觉遵守教师职业道德规范，树立良好的师德师风，关爱学生，严谨治学，为人师表。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教育科研是教师职业成长的重要途径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通过参与教育科研，教师可以不断更新专业知识、提高实践能力和学术水平，实现职业成长。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教师职业成长推动教育科研的深入发展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教师的职业成长意味着教师专业素养和综合能力的提升，这将为教育科研提供更丰富的研究内容和更深入的研究视角，推动教育科研的深入发展。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教育科研与教师职业成长相互促进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教育科研为教师职业成长提供动力和支撑，同时教师职业成长也为教育科研提供人才保障和智力支持，二者相互促进，共同推动教育事业的发展。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教育科研与教师职业成长的关系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教师职业成长的阶段与特点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新教师需要认清自己的职业角色，理解教师的职责和使命，形成正确的教育观和学生观。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教学技能学习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适应学校文化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新教师需要掌握基本的教学技能，如教学设计、课堂管理、学生评价等，以适应教学工作的需要。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新教师需要了解并适应所在学校的文化，包括学校的办学理念、教学风格、人际关系等。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适应期：新教师的角色转变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125" r="1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学生个体差异关注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教师应关注学生的个体差异，了解不同学生的学习需求和特点，采用个性化的教学策略。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教学技能熟练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教师在这一阶段应不断磨练自己的教学技能，包括教学方法、手段、策略等，以提高教学效果。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学科知识深化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教师应不断学习和深化所教学科的知识，以保持学科专业素养的领先地位。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熟练期：教学技能的提升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教师应勇于尝试新的教学方法和手段，如合作学习、探究学习等，以激发学生的学习兴趣和主动性。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教师应积极参与教育科研活动，探索教育教学规律，提高自己的研究能力和水平。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教师应不断学习和了解新的教育理念，以指导自己的教学实践。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探索期：教育教学的创新实践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6" b="246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教学风格形成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教师在长期的教学实践中逐渐形成自己独特的教学风格，具有鲜明的个性和特点。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教育思想成熟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教师的教育思想趋于成熟和稳定，能够根据自己的教育理念指导教学实践。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影响力扩大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成熟期的教师在教育界的影响力逐渐扩大，能够发挥引领和示范作用，对教育事业产生积极的影响。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成熟期：形成独特的教学风格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教育科研在教师职业成长中的作用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更新教育观念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教育科研有助于教师摆脱陈旧教育观念的束缚，接受新的教育思想、理论和方法。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强化教育创新意识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教育科研鼓励教师探索教育规律，创新教育模式和方法，培养教师的创新意识和能力。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深化对教育本质的理解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通过教育科研，教师能够更深入地理解教育的本质、目的和价值，形成科学的教育理念。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提升教师的教育理念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拓宽知识视野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教育科研涉及广泛的知识领域，有助于教师拓宽知识视野，了解学科前沿动态。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通过教育科研，教师可以更深入地掌握所教学科的专业知识，提高学术水平。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跨学科知识整合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教育科研鼓励教师进行跨学科学习和研究，促进不同领域知识的整合和应用。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促进教师的知识更新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强化教学实施能力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通过教育科研，教师可以学习先进的教学方法和手段，提高教学实施的能力和水平。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提升教学评价能力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教育科研帮助教师掌握科学的教学评价理论和方法，提高教学评价的准确性和客观性。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提高教学设计能力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教育科研有助于教师理解学生的学习需求和心理特点，提高教学设计的针对性和有效性。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增强教师的教育教学能力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https://d.book118.com/436144225015010043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2024-09-10T20:57:49.918</cp:lastPrinted>
  <dcterms:created xsi:type="dcterms:W3CDTF">2024-09-10T12:57:49Z</dcterms:created>
  <dcterms:modified xsi:type="dcterms:W3CDTF">2024-09-10T12:57:52Z</dcterms:modified>
</cp:coreProperties>
</file>