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F151CD-14F2-440E-9F86-B2B68B589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3B3C73-637E-4E69-A0EB-4B6BE6850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64960-66F0-46FD-992D-91D1FB209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9F56D3-8797-435D-8635-B4D846D746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329C152-D112-469A-851F-CC0A053C13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25CC79-CF57-440B-A424-562B176F3C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ACFA95-7813-489F-B880-DCE324BC4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39CE96-DA1F-4BB1-9B7C-783B8E0A9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86B8E5-9337-48D4-9D0F-09965E16C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D8884E-D3F4-432D-9777-2513871FA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E1381-0D5F-49A1-BFFB-4C1550853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510452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垃圾的分类与减量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垃圾减量途径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垃圾减量技术与方法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垃圾分类与减量的政策与法规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垃圾分类与减量的未来展望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指按照垃圾的成分、属性、利用价值、对环境影响及现有处理方式，将其分离成不同类别的若干种类。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实现垃圾减量化、资源化和无害化，促进经济、社会和环境协调发展。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垃圾分类意义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国内外垃圾分类现状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国内垃圾分类现状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近年来，我国加速推进垃圾分类制度，多个城市已实施生活垃圾强制分类。但仍存在分类标准不统一、居民参与度不高等问题。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国外垃圾分类现状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许多发达国家已实施严格的垃圾分类制度，分类标准细致，回收利用率高。例如，日本、德国等国家在垃圾分类和回收方面处于世界领先地位。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44" r="21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居民分类意识不强、分类标准不统一、分类处理设施不足等。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环保意识的提高和技术的进步，垃圾分类产业将迎来巨大的发展机遇。例如，智能分类技术的应用将提高分类效率和准确性，促进垃圾资源化利用。同时，政府加大对垃圾分类产业的扶持力度，将推动相关产业链的发展和完善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垃圾分类的挑战与机遇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垃圾减量途径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通过改变消费习惯，减少一次性用品、过度包装等物品的使用。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减少使用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667" b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重复使用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精简购买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鼓励使用可重复使用的物品，如布质购物袋、餐具等。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购买适量、适度包装的商品，避免浪费。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源头减量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回收利用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将可回收垃圾进行分类回收，如纸张、塑料、玻璃等。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有机垃圾堆肥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将厨余垃圾等有机垃圾进行堆肥处理，生成肥料用于农业生产。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能源转化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通过技术手段将垃圾转化为能源，如垃圾焚烧发电等。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资源化利用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对无法回收和资源化利用的垃圾进行安全填埋处理，防止对环境和人体健康造成危害。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安全填埋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99" b="1099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通过高温焚烧垃圾，减少垃圾体积并消灭有害物质，同时可利用焚烧产生的热量进行发电等。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焚烧处理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在无氧或缺氧条件下对垃圾进行加热分解，生成燃气、燃油等物质进行回收利用。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热解处理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无害化处理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垃圾分类技术与方法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利用垃圾中不同物质的粒度、密度等物理性质差异，通过筛选设备将其分离。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8375" r="283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利用磁性差异，通过磁选设备将垃圾中的铁质物质分离出来。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磁选分类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利用物质对光的反射、透射等光学性质差异，通过光电设备对垃圾进行自动分类。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光电分类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物理分类法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629" r="2562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焚烧分类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通过高温焚烧，使垃圾中的可燃物质燃烧，同时利用不同物质的燃烧性质差异进行分类。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溶解分类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利用不同物质在溶剂中的溶解度差异，将垃圾中的某些成分分离出来。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热解分类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在无氧或低氧条件下，通过高温加热使垃圾中的大分子有机物裂解为小分子物质，然后根据不同物质的沸点、蒸气压等性质差异进行分类。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化学分类法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https://d.book118.com/436151045210010042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2024-09-10T09:54:56.479</cp:lastPrinted>
  <dcterms:created xsi:type="dcterms:W3CDTF">2024-09-10T01:54:56Z</dcterms:created>
  <dcterms:modified xsi:type="dcterms:W3CDTF">2024-09-10T01:54:58Z</dcterms:modified>
</cp:coreProperties>
</file>