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448987-6C00-4F4A-ABFB-EC11BD2B86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6B3A03-EDA6-4C4E-BF2D-9BFB928190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5886FB-9A3A-4D3A-9476-7D73A66516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417F6F-2746-4E80-9494-3FE587809D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43D9E27-04F2-49A2-AD6D-6B3E000282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7E2516D-E421-4A75-A004-8F41FD821E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B783E32-1FB3-44FF-95AE-860CE364BB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CCF339-7E38-40FA-AAB0-55D52CA4F2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5551CA-2BB4-4452-A9FF-6CE1BA6A61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D3C43E-DAD2-4253-8647-6DD4D6AD29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00AB51-42E3-458D-A664-AB415FD787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36151140005010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保险行业理赔流程操作指导培训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70611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519379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理赔流程概述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报案与受理环节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现场查勘与定损环节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审核与理算环节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赔款支付与结案环节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特殊案件处理流程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理赔风险管理与防范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理赔流程概述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理赔是保险公司根据合同约定，对被保险人或受益人提出的索赔请求进行审核，并按照约定进行赔偿的过程。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理赔是保险服务的重要环节，关系到保险公司的声誉和客户的满意度。及时、公正、合理的理赔有助于维护保险市场的稳定和健康发展。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理赔定义与重要性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理赔定义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赔偿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经审核确认后，保险公司将按照约定向被保险人或受益人支付赔款。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审核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保险公司将根据合同约定和相关法律法规，对索赔请求进行审核，确定赔偿金额。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调查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保险公司将派出专业人员对事故进行调查，核实事故的真实性和损失程度。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报案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被保险人或受益人在发生保险事故后，应及时向保险公司报案，提供相关证明材料。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受理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保险公司接到报案后，将进行初步审核，决定是否受理该索赔请求。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理赔流程简介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规定了保险合同的基本原则、保险公司的义务和权利、理赔的程序和要求等。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保险法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保险监管规定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行业标准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对保险公司的理赔服务、投诉处理等方面进行了详细规定。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保险行业协会等组织制定的关于理赔服务的标准和规范，如理赔时效、服务质量等。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理赔相关法规与标准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报案与受理环节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支持电话报案、线上报案和到保险公司服务网点现场报案。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报案方式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提供准确的被保险人信息、事故经过、损失情况等，以便保险公司快速响应。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报案要求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报案方式及要求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受理条件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被保险人需符合保险合同约定，事故需在保险责任范围内，且提供完整的理赔申请材料。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受理流程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保险公司收到报案后，将安排专人对案件进行初步审核，确认是否符合受理条件。若符合条件，将进入下一步的理赔处理流程；若不符合条件，将告知被保险人具体原因。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受理条件与流程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如何选择报案方式？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根据事故性质和紧急程度选择合适的报案方式。一般情况下，电话报案和线上报案较为便捷，适用于大多数场景。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常见问题解答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报案时需要提供哪些信息？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被保险人姓名、身份证号码、保单号码、事故经过、损失情况等。提供准确完整的信息有助于加快理赔处理速度。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常见问题解答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受理条件有哪些？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被保险人需符合保险合同约定，事故需在保险责任范围内，且提供完整的理赔申请材料。若不符合条件，保险公司将不予受理。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常见问题解答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受理流程是怎样的？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保险公司收到报案后，将安排专人对案件进行初步审核，确认是否符合受理条件。若符合条件，将进入下一步的理赔处理流程；若不符合条件，将告知被保险人具体原因。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常见问题解答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现场查勘与定损环节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仔细研究报案材料，了解事故发生的时间、地点、原因、损失情况等基本信息。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83" r="16583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708" r="16708"/>
          <a:stretch>
            <a:fillRect/>
          </a:stretch>
        </p:blipFill>
        <p:spPr>
          <a:xfrm>
            <a:off x="5168348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5917" r="1591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了解案情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根据案情准备相应的查勘工具，如相机、录音笔、测量工具等。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准备查勘工具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与报案人、被保险人、受益人等相关人员取得联系，确认查勘时间和地点。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联系相关人员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现场查勘准备工作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遵循“主动、迅速、准确、合理”的原则，确保定损结果客观公正。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定损原则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根据事故类型和损失情况，采用相应的定损方法，如修复费用法、重置成本法等。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定损方法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对受损财产进行逐一核定，确定损失程度和范围，并记录详细清单。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损失核定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定损原则与方法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案例分析与实践操作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通过典型案例分析，让学员了解不同事故类型和损失情况下的查勘与定损技巧。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实践操作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组织学员进行模拟查勘和定损操作，提高实际操作能力和应对突发情况的能力。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经验分享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邀请经验丰富的理赔专员分享查勘与定损经验和技巧，帮助学员更好地掌握相关技能。</a:t>
            </a: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https://d.book118.com/436151140005010041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2024-09-07T17:00:31.557</cp:lastPrinted>
  <dcterms:created xsi:type="dcterms:W3CDTF">2024-09-07T09:00:31Z</dcterms:created>
  <dcterms:modified xsi:type="dcterms:W3CDTF">2024-09-07T09:00:33Z</dcterms:modified>
</cp:coreProperties>
</file>