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1B886-5997-4252-AC59-A87032168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9A7DD-263D-4B1F-824F-EC3E6AB00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CFA0B-6257-4EB8-A5EE-0B4B3F3D7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76C0ED-9576-4D49-B2F8-FB855D387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6C90BC-35A2-4EC4-B7A9-B6B6EE770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3810AB-4CD1-49B1-AF61-C74352DC3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715C63-E85B-46D5-AA21-285859540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2578B8-45A1-4708-AF56-AD3C9F5D8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E6A13F-20F1-427F-B56B-0294CC39C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404AD-478B-4260-9D3C-80E27C96C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EA1AB-257E-4B91-89CA-8A6F724E1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15202422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服务系统及服务蓝图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服务蓝图基本概念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服务系统与服务蓝图关系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服务蓝图设计与实践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服务系统优化与改进建议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368" b="163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服务系统是一个由人员、技术、设施等组成的复杂网络，旨在提供满足客户需求的服务。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无形性、异质性、生产与消费同时性、易逝性。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通过优化服务流程、提高服务质量，满足客户需求，提升客户满意度。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优质的服务系统有助于企业在激烈的市场竞争中脱颖而出，吸引更多客户。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服务系统作为现代服务业的重要组成部分，对于推动经济发展具有重要作用。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服务系统的重要性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包括服务提供者与接受者之间的沟通和互动方式，如面对面交流、在线咨询等。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包括与服务相关的各种信息，如客户需求信息、服务过程信息等。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包括服务场所和相关的物质资源，如医院、学校、图书馆等。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包括服务提供者（如医生、教师等）和服务接受者（如患者、学生等）。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包括服务过程中使用的各种技术和工具，如医疗设备、教育技术等。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服务系统的组成要素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服务蓝图基本概念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服务蓝图是一种可视化的工具，用于描述服务系统的运作流程、参与人员及其交互关系。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帮助企业和组织更好地理解、分析和优化服务流程，提升服务质量与效率。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顾客行为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描述顾客在服务过程中的主要活动和互动。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前台交互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展示顾客与服务人员之间的直接接触点，包括服务传递、信息交流和问题解决等。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后台支持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揭示支持前台交互的后台活动和资源，如技术支持、物流管理等。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物理证据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体现服务过程中的有形元素，如设施、设备、资料等。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服务蓝图的核心要素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服务蓝图的绘制方法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绘制草图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基于收集的数据，初步绘制服务蓝图的草图，包括顾客行为、前台交互、后台支持和物理证据等要素。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收集数据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通过访谈、观察、调研等方式收集与服务相关的数据和信息。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确定服务范围和目标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明确要分析的服务领域和具体目标。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评估与优化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对草图进行评估，发现问题并进行优化，确保服务蓝图的准确性和实用性。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完善细节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在评估和优化的基础上，进一步完善服务蓝图的细节，提高可读性和易用性。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服务系统与服务蓝图关系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服务系统对服务蓝图的影响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服务系统的效率高低直接决定了服务蓝图优化的重点和方向，例如，提高人员协作效率、优化服务流程等。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服务系统的效率影响服务蓝图的优化方向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服务系统越复杂，涉及的人员、流程和技术越多，服务蓝图就需要更加详细和精确。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服务系统的复杂性决定了服务蓝图的详细程度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服务系统经常处于变化之中，服务蓝图需要能够反映这些变化，并随着系统的调整而更新。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服务系统的动态性要求服务蓝图具有灵活性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可视化服务流程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通过服务蓝图，可以将服务系统的运作流程以图形化的方式展现出来，便于理解和沟通。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识别服务瓶颈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通过分析服务蓝图中的关键环节和流程，可以发现服务系统中的瓶颈和问题所在，为改进和优化提供依据。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通过比较实际服务与理想服务的差距，在服务蓝图中找到改进点，从而提升服务质量。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服务蓝图在服务系统中的应用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服务蓝图反映并优化服务系统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服务蓝图通过图形化的方式反映服务系统的运作情况，并通过对比分析找到优化和改进的方向。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服务系统与服务蓝图相互促进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服务系统的改进和优化可以推动服务蓝图的更新和完善，而服务蓝图的优化又可以促进服务系统的改进和提升。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服务系统为服务蓝图提供基础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服务系统的构成和运作方式是绘制服务蓝图的基础和依据。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服务系统与服务蓝图的互动关系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服务蓝图设计与实践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以顾客需求和体验为出发点，确保服务设计满足顾客期望。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顾客导向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通过简化、标准化和自动化等手段，提高服务效率和质量。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https://d.book118.com/436152024225010043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2024-09-11T23:21:10.617</cp:lastPrinted>
  <dcterms:created xsi:type="dcterms:W3CDTF">2024-09-11T15:21:10Z</dcterms:created>
  <dcterms:modified xsi:type="dcterms:W3CDTF">2024-09-11T15:21:12Z</dcterms:modified>
</cp:coreProperties>
</file>