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3957E1D-994E-4154-A022-1E5219397B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57BB99-C62E-4DE9-97A1-33F08EF23E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B2BCD62-086A-4444-8C31-2D35E42A5E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9A025E8-06FB-42DD-A101-213692FC50E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A4F5BA4-F028-46FB-8DC6-6D81FA23B7A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2E42DFE-9BFC-4380-8F6B-E65C44FC6E5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1CB8BF4-F787-4695-81CB-018FC2A71A2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E7F3B75-5EAF-4F09-A5E1-E9A3BCA354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A135C84-8687-424F-A349-F33F8350B6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918CA4-2BFB-45BE-BA20-2851946BA9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259A1C-B9B0-4946-A5F7-D6AD83FF70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36152034132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424273" y="2083443"/>
            <a:ext cx="9343454"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175" b="1">
                <a:solidFill>
                  <a:srgbClr val="000000">
                    <a:alpha val="100000"/>
                  </a:srgbClr>
                </a:solidFill>
                <a:latin typeface="Microsoft Yahei"/>
                <a:ea typeface="Microsoft Yahei"/>
                <a:cs typeface="Microsoft Yahei"/>
              </a:rPr>
              <a:t>《外贸法律风险探讨》ppt课件</a:t>
            </a:r>
          </a:p>
        </p:txBody>
      </p:sp>
      <p:sp>
        <p:nvSpPr>
          <p:cNvPr id="3" name="AutoShape 3"/>
          <p:cNvSpPr/>
          <p:nvPr/>
        </p:nvSpPr>
        <p:spPr>
          <a:xfrm>
            <a:off x="4341788" y="3875459"/>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1788" y="4791058"/>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外贸法律风险概述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外贸合同法律风险</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贸易壁垒法律风险</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知识产权法律风险</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国际商事仲裁法律风险</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外贸法律风险的防范与应对</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01</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外贸法律风险概述</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外贸法律风险是指在国际贸易活动中，由于各种不确定因素，导致参与贸易的各方可能面临的法律纠纷、处罚、损失等风险。</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外贸法律风险具有多样性、复杂性、跨国性等特点，涉及多个国家和地区，需要综合考虑不同国家的法律法规、政策、文化差异等因素。</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有效的外贸法律风险管理可以降低贸易风险，避免不必要的损失和纠纷，保障贸易安全。</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保障贸易安全</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提高竞争力</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促进国际贸易发展</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75" r="166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通过加强外贸法律风险管理，企业可以更好地适应国际市场环境，提高自身竞争力。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加强外贸法律风险管理，有利于维护国际贸易秩序，促进国际贸易发展。</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外贸法律风险的重要性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技术化趋势</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随着科技的发展，电子商务、跨境电商等新兴贸易方式的出现，外贸法律风险的技术含量越来越高，需要更加注重技术方面的法律风险防范。</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全球化趋势</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随着全球化进程加速，外贸法律风险越来越呈现出全球化趋势，需要更加全面地考虑国际市场的法律环境。</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多元化趋势</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外贸法律风险的来源越来越多元化，不仅包括传统的贸易壁垒、关税壁垒等，还包括知识产权保护、环境保护等方面的风险。</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t="12500" b="12500"/>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外贸法律风险的发展趋势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02</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外贸合同法律风险</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472" b="472"/>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合同签订风险</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合同主体不合法</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在签订合同时，未对对方主体资格进行充分审查，导致合同无效或产生其他法律风险。</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合同条款不清晰</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合同条款表述模糊、不完整或存在歧义，导致双方在履行过程中产生争议。</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未约定争议解决方式</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未在合同中明确约定争议解决方式，导致后续纠纷处理困难。</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卖方未能按时交货，导致买方生产计划受影响，产生额外成本。</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交货延误</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卖方交付的产品质量不符合合同约定，导致买方无法正常使用或销售。</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质量不符合约定</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在进出口贸易中，卖方提供的单证不符合进口国海关或其他相关法律法规要求，导致货物被扣留或罚款。</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单证不符</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合同履行风险</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仲裁条款不明确</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在合同中未明确约定仲裁条款或约定不清晰，可能导致仲裁结果无法得到有效执行。</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跨国法律适用问题</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在外贸合同中，涉及不同国家的法律体系，可能存在法律适用上的冲突和不确定性，增加争议解决难度。</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诉讼成本高昂</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当双方无法通过协商解决争议时，诉讼成为一种解决方式。但诉讼成本高昂，且周期长，不利于双方快速解决问题。</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合同争议解决风险</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03</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贸易壁垒法律风险</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关税壁垒的合法性</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关税壁垒的合法性取决于其是否符合世界贸易组织的规则和协议。如果违反了相关规则，可能会受到贸易制裁。</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关税壁垒定义</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关税壁垒是指通过征收高额进口关税来限制外国商品进入本国市场的做法。</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关税壁垒的影响</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关税壁垒可能导致进口商品价格上涨，影响消费者的购买力和需求，进而影响国际贸易的正常开展。</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关税壁垒</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0750" r="1075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非关税壁垒是指除关税以外的各种限制进口的措施，如进口配额、进口许可证、技术壁垒等。</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非关税壁垒定义</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非关税壁垒可能导致进口商品数量减少、价格波动、市场准入困难等问题，对国际贸易造成负面影响。</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非关税壁垒的影响</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与关税壁垒一样，非关税壁垒的合法性也取决于其是否符合世界贸易组织的规则和协议。</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非关税壁垒的合法性</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非关税壁垒</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https://d.book118.com/436152034132010045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2024-09-14T08:34:01.659</cp:lastPrinted>
  <dcterms:created xsi:type="dcterms:W3CDTF">2024-09-14T00:34:01Z</dcterms:created>
  <dcterms:modified xsi:type="dcterms:W3CDTF">2024-09-14T00:34:03Z</dcterms:modified>
</cp:coreProperties>
</file>