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08C46F-000F-4DC7-A186-9F02D1963C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88D276-1F18-4FF4-BAED-AF8595C25D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930D5D-0FA8-40C9-99E1-68B7EF33AF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40829F-A6A2-4C0C-9CED-5DE333E593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9F4A5F-DA70-4EB0-B8D4-FC42AB0DED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9756B83-0601-40DA-A3FC-0EACE82994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EFE02F-35FC-4B9D-A4FE-EB9D45088D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931065-06D3-49CC-8E12-EFAC99BDE6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FDB0C1-30BD-4309-8795-5250953C53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A2FC8B-26D0-4DBF-ACC8-74369B1997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E621E4-F658-4679-A706-38F2B2A557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6155204141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态度工作满意度课件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态度与工作满意度概述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工作满意度的影响因素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提高工作满意度的策略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工作满意度对组织的影响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态度与工作满意度的测量与评估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态度与工作满意度概述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指个体对特定对象（人、观念、情境）的认知和情感反应，是人们对客观事物的评价和看法。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态度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指员工对工作的整体感受和评价，包括对工作环境、工作内容、薪酬福利等方面的满意程度。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工作满意度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态度与工作满意度的定义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2500" b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促进组织发展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良好的工作满意度有助于增强组织的凝聚力和向心力，促进组织的发展和壮大。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提高员工的工作积极性和工作效率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良好的工作满意度能够激发员工的积极性和创造力，提高工作效率和绩效。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降低员工流失率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员工对工作的满意度高，更愿意留在公司，降低员工流失率。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态度与工作满意度的重要性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工作满意度反映个体态度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员工对工作的满意度可以反映其对工作的态度和价值观，是评估员工态度的重要指标。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态度与工作满意度相互作用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个体对工作的态度和工作满意度之间存在相互影响的关系，两者相互作用，共同影响个体的行为和绩效。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态度影响工作满意度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个体对工作的态度积极与否，直接影响着工作满意度的高低。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态度与工作满意度的关系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工作满意度的影响因素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工作环境与设施是影响员工工作满意度的重要因素之一。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良好的工作环境和设施可以提高员工的工作效率和舒适度，从而提高工作满意度。这包括办公设施、办公空间、办公用品等硬件设施，以及工作场所的清洁、安全等环境因素。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工作环境与设施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薪资福利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薪资福利是员工工作满意度的重要影响因素之一。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薪资福利的合理性和公平性对员工的工作满意度有显著影响。除了薪资水平，福利如医疗保险、假期、退休金等也是员工考虑工作满意度的重要因素。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工作压力与负荷是影响员工工作满意度的关键因素之一。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适度的压力和负荷可以激发员工的工作动力，但过度的压力和负荷会导致员工的工作满意度下降。这包括工作任务量、工作时间、工作要求等方面的压力。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工作压力与负荷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https://d.book118.com/436155204141010101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2024-09-26T03:43:40.097</cp:lastPrinted>
  <dcterms:created xsi:type="dcterms:W3CDTF">2024-09-25T19:43:40Z</dcterms:created>
  <dcterms:modified xsi:type="dcterms:W3CDTF">2024-09-25T19:43:42Z</dcterms:modified>
</cp:coreProperties>
</file>