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6385E-4163-4F99-B9FB-B82723F68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E9792-B4CE-49D8-99D0-04CDAF827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727D6-1D98-4382-85EC-57E4725F4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47D24-C1CE-48D0-A82A-A2D20359E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B17DD8-A2E9-4BFC-A139-CE59C9D6C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184F09-2950-4103-8985-D16F3E0A1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3EB1EB-5C2B-43BC-838C-FB4DE8A86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E9551-5085-40E6-8E15-35E28A1D2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45A17-A108-4F9C-A270-F1A2C9B8F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589FA-9E73-4BB1-85A9-AB9FD5D77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4E4BB-E956-46F3-8BB3-A2D2D5385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00025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直播间活动策划培训案例解析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直播间活动类型及特点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直播间活动策划案例解析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直播间活动策划技巧与注意事项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767" b="47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直播间活动策划是指在直播过程中，为了达到特定目标而制定的一系列有计划、有组织的活动安排。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通过策划各种形式的直播活动，提高直播间的观众参与度、互动性和粘性，从而增加粉丝量、提升品牌知名度、促进销售转化等。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直播间活动策划定义与目的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通过精心策划的活动，可以丰富直播内容，增加观众的兴趣和参与度，提高直播的观看时长和留存率。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750" r="19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提升直播效果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策划互动性强的活动，可以激发观众的参与热情，增加弹幕、评论、点赞等互动行为，营造良好的直播氛围。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增强观众互动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通过策划符合品牌形象的活动，可以传递品牌价值观，提升品牌认知度和美誉度。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直播间活动策划重要性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确定直播活动的目标，如增加粉丝量、提高销售额等。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分析受众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了解目标受众的需求、兴趣和行为特征，以便制定符合他们喜好的活动内容。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根据目标和受众分析，制定具体的活动方案，包括活动主题、形式、时间、奖品设置等。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通过社交媒体、广告等多种渠道宣传直播活动，吸引更多潜在观众关注并参与。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执行与监控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按照活动方案执行直播活动，并实时监控活动效果，根据反馈及时调整策略。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总结与评估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在活动结束后进行总结和评估，分析活动成果和不足，为下次策划提供经验和参考。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直播间活动策划流程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直播间活动类型及特点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主播通过歌唱、舞蹈、乐器等才艺表演吸引观众，提升直播间氛围。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才艺展示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聊天互动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设置互动游戏环节，如抽奖、答题等，提高观众参与度和粘性。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主播与观众进行实时聊天，分享生活点滴、情感故事等，拉近与观众的距离。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娱乐类直播活动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详细展示商品特点、功能、使用方法等，让观众全面了解产品。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706" b="14706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商品展示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推出限时低价抢购活动，刺激观众购买欲望，提高销售额。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限时秒杀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主播现场试用商品，分享使用心得和感受，提升观众对商品的信任度。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试用体验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电商类直播活动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教育类直播活动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在线课程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针对特定领域或知识点开设在线课程，满足观众学习需求。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名师讲座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邀请行业专家或学者进行直播讲座，分享专业知识和经验。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答疑解惑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主播解答观众在学习过程中遇到的问题和困惑，提供个性化指导。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体育直播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转播体育赛事或组织体育相关活动，吸引体育爱好者观看。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新闻直播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实时报道新闻事件或重大活动，满足观众对信息的需求。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旅游直播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主播带领观众游览名胜古迹、自然风光等，让观众足不出户也能欣赏美景。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其他类型直播活动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直播间活动策划关键要素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根据产品或服务的特点，明确直播活动的目标受众，包括年龄、性别、地域、职业等方面的特征。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通过问卷调查、社交媒体分析等方式，了解目标受众的需求、兴趣和痛点，为策划提供依据。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受众需求调研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针对不同受众群体，制定相应的直播内容和互动环节，提高活动的针对性和吸引力。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划分受众细分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制定直播流程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根据创意构思，制定详细的直播流程安排，包括开场白、主题介绍、互动环节、结尾总结等。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确定直播主题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结合品牌或产品特点，以及目标受众的需求，确定具有吸引力和独特性的直播主题。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围绕直播主题，进行头脑风暴和创意构思，设计出有趣、新颖的直播环节和互动形式。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主题与创意构思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https://d.book118.com/436200025122010043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2024-09-11T11:33:27.583</cp:lastPrinted>
  <dcterms:created xsi:type="dcterms:W3CDTF">2024-09-11T03:33:27Z</dcterms:created>
  <dcterms:modified xsi:type="dcterms:W3CDTF">2024-09-11T03:33:30Z</dcterms:modified>
</cp:coreProperties>
</file>