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D9B9E-F7B4-4987-B88B-A052D4884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DB5AB-C51E-45A2-A3C5-414C10F53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49935-EF95-401F-A746-576793588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FAF1F-4461-4857-BF92-310CE75F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944C1-4ABE-455A-B32B-84FE5F3A5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836CC-C8F8-4294-8A73-323E7001C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629B94-55CF-477F-8EC5-B2C40F48B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B7CB3-C890-454C-B35B-03F73859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341C0-672D-4910-9BD8-C9BC2DC50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64F20-C21C-4F0A-8D10-CB8A42DC4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1338D-BC81-4F31-AEC3-7143AFAD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011442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电子政务发展前景分析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电子政务发展现状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电子政务发展趋势分析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电子政务应用场景拓展与案例分析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电子政务发展前景展望与建议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随着信息技术的发展，电子政务逐渐成为政府管理和服务的重要手段。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电子政务发展背景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电子政务可以提高政府效率，促进信息公开，增强政府透明度，提升公共服务水平。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电子政务的意义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通过对电子政务发展前景的分析，为政府决策提供参考，推动电子政务的进一步发展。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分析电子政务的发展趋势、挑战和机遇，提出相应的政策建议和发展策略。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研究目的与内容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电子政务发展现状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全球电子政务发展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全球电子政务发展迅速，许多国家已经建立了完善的电子政务体系，为政府服务和社会管理提供了便利。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中国电子政务发展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我国电子政务发展起步较晚，但近年来发展迅速，政府网站、政务服务APP等应用逐渐普及。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7094" r="17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国内外电子政务发展概况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我国电子政务发展历程与特点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我国电子政务经历了从无到有、从单一到全面、从简单到复杂的发展过程，目前已经形成了较为完善的体系。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我国电子政务具有政府主导、多元化参与、服务导向等特点，注重提高政府服务效率和质量，推动政府数字化转型。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目前，我国电子政务发展仍存在一些问题，如信息孤岛、数据安全、服务质量不高等。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随着互联网技术的不断发展，电子政务面临着新的挑战，如如何适应新技术的发展、如何提高服务质量、如何保障数据安全等。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当前面临的问题与挑战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电子政务发展趋势分析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人工智能技术应用于电子政务，可实现自动化处理和智能推荐，提高政府服务效率。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云计算为电子政务提供了弹性的可扩展性，提高了数据处理和存储的效率。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大数据技术有助于挖掘和分析海量数据，为政府决策提供科学依据。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技术创新推动下的电子政务发展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https://d.book118.com/436201144241010045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2024-09-14T23:37:33.313</cp:lastPrinted>
  <dcterms:created xsi:type="dcterms:W3CDTF">2024-09-14T15:37:33Z</dcterms:created>
  <dcterms:modified xsi:type="dcterms:W3CDTF">2024-09-14T15:37:35Z</dcterms:modified>
</cp:coreProperties>
</file>