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E9BCD-DCC0-4582-8A10-F79126587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4F293-3AAF-4418-8E79-97D2718F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7FF0E-B87C-4B3C-A608-721DB3C7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BA0A5-3E28-4403-9B95-6A398902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010DB-B1A2-40DB-B130-CF2DAB2F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E5F97-B98D-4D3F-9747-ECF54B59A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9B71F-1042-44EC-9A19-59802086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B3D9C-C1E9-4134-874E-E8C6F428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7CF0D-CE98-4C24-A276-BADD90F3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C9D7D-AA4B-45B7-A04D-827C9DC2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0B3BE-7E35-4423-ABC2-2679874AF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123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护理风险的预防与控制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护理风险的控制手段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护理风险的持续监测与改进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护理风险是指在护理过程中可能发生的各种不安全事件，包括患者伤害、死亡等。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护理风险具有不确定性、潜在性和复杂性，可能出现在护理工作的各个环节，难以完全避免。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可分为内部风险和外部风险。内部风险主要来源于护理工作中的管理、制度、设备等方面；外部风险则与患者自身因素、环境因素等有关。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可分为技术性风险和非技术性风险。技术性风险与护理操作有关，如给药错误、输液反应等；非技术性风险则与护理管理、制度等方面有关。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按来源分类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可能导致患者身体和心理上的伤害，影响康复进程，甚至危及生命。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可能导致医疗纠纷、投诉和诉讼，影响医院声誉和形象，降低患者满意度。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对医院的影响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167" r="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917" r="8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可能导致医疗资源的浪费和社会负担的增加。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风险清单法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通过制定风险清单，对潜在的风险进行逐一排查，以便及时发现和预防。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风险监测法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通过实时监测患者的病情变化和护理过程，及时发现和预警潜在的风险。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风险报告法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建立风险报告制度，鼓励医护人员及时上报护理过程中出现的问题和隐患。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评估风险发生的概率和频率，判断风险的潜在威胁程度。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风险发生的可能性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风险可控性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评估风险一旦发生可能对患者的身体健康和生命安全造成的后果。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评估采取措施预防和控制风险的有效性和可行性。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通过多种渠道收集与护理过程相关的信息和数据。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对收集到的信息进行深入分析和评估，识别潜在的风险点。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根据风险评估结果，制定相应的预防和控制措施。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将制定的措施落实到位，并持续监控护理过程，确保风险得到有效控制。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护理风险的预防措施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建立风险报告制度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鼓励护理人员主动报告工作中发现的风险隐患，及时采取措施进行干预。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强化法律意识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加强护理人员对相关法律法规的学习，使其明确自身在护理工作中的法律责任。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定期开展护理风险教育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组织护理人员参加风险意识培训，提高其对风险的认识和防范意识。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提高护理人员的风险意识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根据临床实践，制定科学、合理的护理操作流程，确保护理工作有序进行。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合理安排护理人员的排班，减轻工作压力，提高工作效率。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优化排班制度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明确交接班流程和责任，确保患者信息、病情及护理措施的准确传递。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强化交接班管理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完善护理工作流程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提升护理人员与患者及其家属的沟通能力，减少因沟通不畅引发的纠纷。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定期开展护理技能培训，提高护理人员在紧急情况下的应对能力。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加强团队之间的协作与配合，提高整体护理水平。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https://d.book118.com/436201233135010034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2024-09-03T22:01:43.861</cp:lastPrinted>
  <dcterms:created xsi:type="dcterms:W3CDTF">2024-09-03T14:01:43Z</dcterms:created>
  <dcterms:modified xsi:type="dcterms:W3CDTF">2024-09-03T14:01:45Z</dcterms:modified>
</cp:coreProperties>
</file>