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FF8A-2312-417E-8141-DC42E855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ED221-F17E-4D4A-8AF3-E9DCFB1A3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DE35B-97E2-4377-9430-54FC400D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04610-4EF5-4800-88AF-49D0D418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08E140-9BF0-4746-B26B-4AEE04D13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F6657F-1330-4896-82C9-DF732DDED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A4B9E-931C-4C0F-93F0-77F660748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F0DC5-EA0C-416F-8DFE-BC2CBB89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EF92B-91EE-4050-B279-22B008D31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30C79-7783-476A-A952-3CEEE839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C5A8A-03CE-464B-A939-73D53EFDB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02012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智能仓储与配送行业的行业标准与规范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基础设施与设备标准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作业流程与操作规范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安全管理标准与规范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绿色环保标准与规范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智能仓储与配送行业广泛应用物联网、大数据、人工智能等技术，提高仓储与配送的自动化、智能化水平。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前景展望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未来智能仓储与配送行业将继续保持快速增长，技术创新和应用拓展将成为行业发展的重要驱动力。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智能仓储与配送行业规模不断扩大，随着电商、物流等行业的快速发展，市场需求不断增长。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智能仓储与配送行业现状及前景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行业标准与规范可以规范市场秩序，防止恶性竞争，保障行业健康发展。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保障行业健康发展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行业标准与规范可以明确服务质量和安全要求，提高行业整体服务水平。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行业标准与规范可以引导企业进行技术创新和应用拓展，促进行业技术进步。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国际标准化组织（ISO）等国际组织制定了一系列智能仓储与配送相关标准，涉及设备、技术、管理等方面。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我国也制定了智能仓储与配送相关标准，如《智能仓储系统设计规范》、《智能物流配送系统服务规范》等。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标准在内容、范围、实施等方面存在一定差异。国内标准在结合国情和实际需求方面更具优势，但国际标准在国际化、通用性方面更具影响力。未来需要加强国内外标准的交流与合作，推动标准互认和协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国内外行业标准与规范对比分析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基础设施与设备标准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建筑结构与设计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仓库建筑应符合国家相关建筑规范，采用坚固耐用的材料，确保建筑安全。同时，设计应考虑到通风、采光、防火等因素。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仓库选址与布局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根据业务需求，选择交通便利、地质条件良好、符合城市规划的地点进行仓库建设，并合理规划仓库内部布局，提高空间利用率。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仓库应配备完善的消防设施、照明系统、排水系统等，确保仓库内环境良好，满足存储和作业需求。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仓库建设及改造标准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货架是仓库中主要的存储设备之一，其设计、制造和安装应符合国家相关标准。货架的承载能力、稳定性、安全性等应满足存储需求。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货架规范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托盘是用于承载货物的设备，其材质、尺寸、承载能力等应符合行业标准。托盘的制造和使用应遵循安全、卫生、环保等原则。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托盘规范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除了货架和托盘，仓库中还可能使用到料箱、笼车等存储设备，这些设备也应符合相应的行业标准和规范。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其他存储设备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货架、托盘等存储设备规范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9" r="2562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搬运设备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仓库中常用的搬运设备包括叉车、堆高机等，这些设备的选型、使用和维护应符合国家相关标准和行业规范，确保作业安全和效率。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输送设备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输送设备如传送带、提升机等在仓库中起到重要作用，其设计、制造和使用应遵循行业标准，确保稳定运行和货物安全。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随着技术的发展，越来越多的自动化设备应用于仓储领域，如自动导引车（AGV）、机器人等。这些设备的引入应遵循相关标准和规范，确保与现有系统的兼容性和安全性。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搬运、输送等机械设备标准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信息技术应用标准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系统可靠性与稳定性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要求物联网系统具备高可靠性和稳定性，确保在复杂环境下的持续稳定运行。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设备接入与管理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规定物联网设备的接入方式、通信协议和数据格式，确保设备间的互联互通和高效协作。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制定数据传输、存储和处理过程中的安全标准和隐私保护措施，保障用户数据的安全性和隐私权益。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数据采集与预处理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规定数据采集的范围、频率和质量要求，以及数据预处理的流程和方法。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分析模型与算法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提供适用于智能仓储与配送行业的大数据分析模型和算法，包括分类、聚类、预测等。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结果评估与应用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要求对分析结果进行评估和验证，确保分析结果的准确性和实用性，并提供具体的应用场景和实施建议。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大数据分析与挖掘技术应用要求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https://d.book118.com/436202012011010050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2024-09-15T03:59:56.044</cp:lastPrinted>
  <dcterms:created xsi:type="dcterms:W3CDTF">2024-09-14T19:59:56Z</dcterms:created>
  <dcterms:modified xsi:type="dcterms:W3CDTF">2024-09-14T19:59:57Z</dcterms:modified>
</cp:coreProperties>
</file>