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DF6D81-0B89-442B-9491-907D55FE8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2F6919-6528-4301-80A3-5FC5AE75F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A599A8-6616-4896-A0F8-9C41E3AED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B3BA67-54D2-4A0D-97B4-E04D3CB7C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45714B-9A14-4C81-9D0F-6140D437B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81F0A6-8BE8-4B9D-A7B6-901095706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E716A8-AB4B-4417-94A5-B1EAED50F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33BA6F-C10B-41D0-BBA4-619B84223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207ECD-4A59-4235-806F-E2D8F163B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43885A-53FA-40BD-B442-72E593873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ACE422-0883-4211-8813-331CADDA2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202131141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第六单元时古代手工业的进步通用课件汇编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古代手工业的起源与早期发展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古代手工业的分类与特点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古代手工业的技术创新与影响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古代手工业的社会文化价值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古代手工业的局限与现代转型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古代手工业的起源与早期发展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简单描述石器时代的工具制造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在石器时代，人类开始使用石头制作工具，如切割器、刮削器和尖状器等，这些工具主要用于狩猎、捕鱼和切割兽皮等。随着时间的推移，石器工具的制作技术逐渐进步，出现了更加精细的工具。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石器时代的工具制造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简单描述青铜器的出现与制作工艺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铜器时代是人类历史上一个重要的阶段，青铜器的出现标志着人类进入了金属时代。青铜器的制作需要经过采矿、冶炼、铸造等复杂工艺，最初是采用范铸法，后来发展为失蜡法。青铜器在商周时期达到了鼎盛，种类繁多，制作工艺精湛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青铜器的出现与制作工艺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3830457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器的兴起标志着人类进入了铁器时代，铁器的制作工艺相对简单，且铁的强度和韧性优于青铜，因此逐渐取代了青铜器。铁器的普及极大地推动了社会经济的发展，尤其在农业、手工业和军事等方面发挥了重要作用。随着炼钢技术的发展，铁器制作工艺也不断进步，出现了更加精良的武器和工具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16233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简单描述铁器的兴起与普及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铁器的兴起与普及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古代手工业的分类与特点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781" r="2578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蚕丝和棉花成为纺织主要原料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蚕丝制品如丝绸、绫罗绸缎等在质地、色彩和图案方面达到了极高的艺术水平，棉花则逐渐成为普及的纺织原料，推动了棉纺织业的发展。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织造技术不断革新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古代纺织业在织机、织法和染色技术方面不断创新，如提花机、缎机等复杂织机的出现，丰富了纺织品的纹理和图案。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纺织品种类繁多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古代纺织品不仅用于服饰，还广泛应用于家居、工艺品等领域，如帷幔、壁挂、绣品等，展现了丰富的文化内涵和艺术价值。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纺织业的进步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陶器制作技艺成熟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古代陶器制作技艺逐渐成熟，出现了各种质地、造型和用途的陶器，如彩陶、黑陶、白瓷等，既满足了生活需求，又成为艺术品。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瓷器成为奢侈品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随着制瓷技术的提高，瓷器逐渐成为珍贵的奢侈品，受到皇室贵族和社会上层人士的追捧，成为地位和财富的象征。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陶瓷贸易促进文化交流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陶瓷作为古代的重要出口商品，通过海上丝绸之路等贸易路线传播到世界各地，同时也引进了外来文化和技术，促进了文化交流和融合。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陶瓷业的兴起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铁矿开采和冶炼技术进步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古代冶铁业在铁矿开采、选矿、炼铁和炼钢方面取得了重要进步，提高了铁的产量和质量。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铁器普及促进农业和手工业生产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随着铁农具如犁、锄等逐渐普及，农业生产效率得到提高；同时，铁制工具在手工制造业中广泛应用，推动了手工业的发展。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军事装备升级强化国防实力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铁制武器和盔甲的出现，提升了古代军队的装备水平，增强了国防实力。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冶铁业的发展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https://d.book118.com/436202131141010101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2024-09-26T03:44:02.381</cp:lastPrinted>
  <dcterms:created xsi:type="dcterms:W3CDTF">2024-09-25T19:44:02Z</dcterms:created>
  <dcterms:modified xsi:type="dcterms:W3CDTF">2024-09-25T19:44:04Z</dcterms:modified>
</cp:coreProperties>
</file>