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875A94-4642-483A-B769-F20720079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675CE-7451-487D-9018-C3170AC81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9EE733-7F24-47B1-9DB2-EA6143597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1AFB3B-442D-4628-888F-39FE357094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B4F563-C8CC-44D8-83A5-1BBEC59E61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01C03F-4FF6-4E88-9545-AF21845A7F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34DB83-5C0B-448A-81FC-5B993C77C5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7A9E9-0B59-4C4A-BECD-07F5A97757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28D9E6-A27C-4C0C-AFFF-EF1032895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0ADE72-5234-4189-A6EB-4B33C956E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AA022-EA6B-4C60-A6A1-F0042CD65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20213324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ERP系统中的供应链管理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供应链管理的定义与重要性
 ERP系统中供应链管理的模块
 供应链计划与优化功能
 采购与供应商管理
 库存管理与控制
 生产计划与执行
 物流与分销管理
 数据分析与决策支持</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供应链管理的定义与重要性</a:t>
            </a:r>
          </a:p>
        </p:txBody>
      </p:sp>
      <p:sp>
        <p:nvSpPr>
          <p:cNvPr id="3" name="Subtitle 2"/>
          <p:cNvSpPr>
            <a:spLocks noGrp="1"/>
          </p:cNvSpPr>
          <p:nvPr>
            <p:ph type="subTitle" idx="1"/>
          </p:nvPr>
        </p:nvSpPr>
        <p:spPr/>
        <p:txBody>
          <a:bodyPr/>
          <a:lstStyle/>
          <a:p>
            <a:r>
              <a:t>ERP系统中的供应链管理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供应链管理的定义与重要性</a:t>
            </a:r>
          </a:p>
        </p:txBody>
      </p:sp>
      <p:sp>
        <p:nvSpPr>
          <p:cNvPr id="3" name="Text Placeholder 2"/>
          <p:cNvSpPr>
            <a:spLocks noGrp="1"/>
          </p:cNvSpPr>
          <p:nvPr>
            <p:ph type="body" idx="1"/>
          </p:nvPr>
        </p:nvSpPr>
        <p:spPr/>
        <p:txBody>
          <a:bodyPr/>
          <a:lstStyle/>
          <a:p>
            <a:r>
              <a:t>供应链管理的定义</a:t>
            </a:r>
          </a:p>
        </p:txBody>
      </p:sp>
      <p:sp>
        <p:nvSpPr>
          <p:cNvPr id="4" name="Content Placeholder 3"/>
          <p:cNvSpPr>
            <a:spLocks noGrp="1"/>
          </p:cNvSpPr>
          <p:nvPr>
            <p:ph sz="half" idx="2"/>
          </p:nvPr>
        </p:nvSpPr>
        <p:spPr/>
        <p:txBody>
          <a:bodyPr/>
          <a:lstStyle/>
          <a:p>
            <a:r>
              <a:t>1.供应链管理是通过协调和管理从原材料采购到最终产品交付的所有流程，以最大化供应链整体性能和客户满意度的一种管理方法。</a:t>
            </a:r>
          </a:p>
          <a:p>
            <a:r>
              <a:t>2.供应链管理包括计划、采购、制造、交付和退货等所有环节，需要各个环节之间的协同工作和信息共享。</a:t>
            </a:r>
          </a:p>
          <a:p>
            <a:r>
              <a:t>3.有效的供应链管理可以降低成本、提高生产效率、增强竞争优势，帮助企业更好地应对市场变化和客户需求。</a:t>
            </a:r>
          </a:p>
          <a:p/>
        </p:txBody>
      </p:sp>
      <p:sp>
        <p:nvSpPr>
          <p:cNvPr id="5" name="Text Placeholder 4"/>
          <p:cNvSpPr>
            <a:spLocks noGrp="1"/>
          </p:cNvSpPr>
          <p:nvPr>
            <p:ph type="body" idx="3"/>
          </p:nvPr>
        </p:nvSpPr>
        <p:spPr/>
        <p:txBody>
          <a:bodyPr/>
          <a:lstStyle/>
          <a:p>
            <a:r>
              <a:t>供应链管理的重要性</a:t>
            </a:r>
          </a:p>
        </p:txBody>
      </p:sp>
      <p:sp>
        <p:nvSpPr>
          <p:cNvPr id="6" name="Content Placeholder 5"/>
          <p:cNvSpPr>
            <a:spLocks noGrp="1"/>
          </p:cNvSpPr>
          <p:nvPr>
            <p:ph sz="half" idx="4"/>
          </p:nvPr>
        </p:nvSpPr>
        <p:spPr/>
        <p:txBody>
          <a:bodyPr/>
          <a:lstStyle/>
          <a:p>
            <a:r>
              <a:t>1.供应链管理对于企业的运营和盈利能力至关重要，它能够帮助企业实现资源的优化配置，提高整体运营效率。</a:t>
            </a:r>
          </a:p>
          <a:p>
            <a:r>
              <a:t>2.随着全球化的加深和市场竞争的加剧，有效的供应链管理已经成为企业获得竞争优势的重要手段。</a:t>
            </a:r>
          </a:p>
          <a:p>
            <a:r>
              <a:t>3.供应链管理可以促进供应链的透明度和可预测性，帮助企业更好地应对风险和不确定性，确保业务的连续性和稳定性。</a:t>
            </a:r>
          </a:p>
          <a:p>
            <a:r>
              <a:t>以上内容仅供参考，具体内容可以根据实际情况进行调整和修改。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ERP系统中供应链管理的模块</a:t>
            </a:r>
          </a:p>
        </p:txBody>
      </p:sp>
      <p:sp>
        <p:nvSpPr>
          <p:cNvPr id="3" name="Subtitle 2"/>
          <p:cNvSpPr>
            <a:spLocks noGrp="1"/>
          </p:cNvSpPr>
          <p:nvPr>
            <p:ph type="subTitle" idx="1"/>
          </p:nvPr>
        </p:nvSpPr>
        <p:spPr/>
        <p:txBody>
          <a:bodyPr/>
          <a:lstStyle/>
          <a:p>
            <a:r>
              <a:t>ERP系统中的供应链管理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ERP系统中供应链管理的模块</a:t>
            </a:r>
          </a:p>
        </p:txBody>
      </p:sp>
      <p:sp>
        <p:nvSpPr>
          <p:cNvPr id="3" name="Text Placeholder 2"/>
          <p:cNvSpPr>
            <a:spLocks noGrp="1"/>
          </p:cNvSpPr>
          <p:nvPr>
            <p:ph type="body" idx="1"/>
          </p:nvPr>
        </p:nvSpPr>
        <p:spPr/>
        <p:txBody>
          <a:bodyPr/>
          <a:lstStyle/>
          <a:p>
            <a:r>
              <a:t>订单管理</a:t>
            </a:r>
          </a:p>
        </p:txBody>
      </p:sp>
      <p:sp>
        <p:nvSpPr>
          <p:cNvPr id="4" name="Content Placeholder 3"/>
          <p:cNvSpPr>
            <a:spLocks noGrp="1"/>
          </p:cNvSpPr>
          <p:nvPr>
            <p:ph sz="half" idx="2"/>
          </p:nvPr>
        </p:nvSpPr>
        <p:spPr/>
        <p:txBody>
          <a:bodyPr/>
          <a:lstStyle/>
          <a:p>
            <a:r>
              <a:t>1.订单录入：支持手动输入和自动导入订单数据，确保数据准确性。</a:t>
            </a:r>
          </a:p>
          <a:p>
            <a:r>
              <a:t>2.订单状态跟踪：实时查看订单状态，了解订单执行情况。</a:t>
            </a:r>
          </a:p>
          <a:p>
            <a:r>
              <a:t>3.订单数据分析：对订单数据进行多维分析，为企业决策提供支持。</a:t>
            </a:r>
          </a:p>
          <a:p/>
        </p:txBody>
      </p:sp>
      <p:sp>
        <p:nvSpPr>
          <p:cNvPr id="5" name="Text Placeholder 4"/>
          <p:cNvSpPr>
            <a:spLocks noGrp="1"/>
          </p:cNvSpPr>
          <p:nvPr>
            <p:ph type="body" idx="3"/>
          </p:nvPr>
        </p:nvSpPr>
        <p:spPr/>
        <p:txBody>
          <a:bodyPr/>
          <a:lstStyle/>
          <a:p>
            <a:r>
              <a:t>库存管理</a:t>
            </a:r>
          </a:p>
        </p:txBody>
      </p:sp>
      <p:sp>
        <p:nvSpPr>
          <p:cNvPr id="6" name="Content Placeholder 5"/>
          <p:cNvSpPr>
            <a:spLocks noGrp="1"/>
          </p:cNvSpPr>
          <p:nvPr>
            <p:ph sz="half" idx="4"/>
          </p:nvPr>
        </p:nvSpPr>
        <p:spPr/>
        <p:txBody>
          <a:bodyPr/>
          <a:lstStyle/>
          <a:p>
            <a:r>
              <a:t>1.库存预警：设定库存阈值，低库存时自动提醒，避免库存断货。</a:t>
            </a:r>
          </a:p>
          <a:p>
            <a:r>
              <a:t>2.库存盘点：定期对库存进行盘点，确保库存数据准确性。</a:t>
            </a:r>
          </a:p>
          <a:p>
            <a:r>
              <a:t>3.库存优化：通过数据分析，合理调整库存结构，降低库存成本。</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ERP系统中供应链管理的模块</a:t>
            </a:r>
          </a:p>
        </p:txBody>
      </p:sp>
      <p:sp>
        <p:nvSpPr>
          <p:cNvPr id="3" name="Text Placeholder 2"/>
          <p:cNvSpPr>
            <a:spLocks noGrp="1"/>
          </p:cNvSpPr>
          <p:nvPr>
            <p:ph type="body" idx="1"/>
          </p:nvPr>
        </p:nvSpPr>
        <p:spPr/>
        <p:txBody>
          <a:bodyPr/>
          <a:lstStyle/>
          <a:p>
            <a:r>
              <a:t>采购管理</a:t>
            </a:r>
          </a:p>
        </p:txBody>
      </p:sp>
      <p:sp>
        <p:nvSpPr>
          <p:cNvPr id="4" name="Content Placeholder 3"/>
          <p:cNvSpPr>
            <a:spLocks noGrp="1"/>
          </p:cNvSpPr>
          <p:nvPr>
            <p:ph sz="half" idx="2"/>
          </p:nvPr>
        </p:nvSpPr>
        <p:spPr/>
        <p:txBody>
          <a:bodyPr/>
          <a:lstStyle/>
          <a:p>
            <a:r>
              <a:t>1.供应商评估：对供应商进行综合评估，确保采购物料质量。</a:t>
            </a:r>
          </a:p>
          <a:p>
            <a:r>
              <a:t>2.采购计划制定：根据库存和销售情况，制定合理的采购计划。</a:t>
            </a:r>
          </a:p>
          <a:p>
            <a:r>
              <a:t>3.采购合同管理：对采购合同进行统一管理，确保合同执行效力。</a:t>
            </a:r>
          </a:p>
          <a:p/>
        </p:txBody>
      </p:sp>
      <p:sp>
        <p:nvSpPr>
          <p:cNvPr id="5" name="Text Placeholder 4"/>
          <p:cNvSpPr>
            <a:spLocks noGrp="1"/>
          </p:cNvSpPr>
          <p:nvPr>
            <p:ph type="body" idx="3"/>
          </p:nvPr>
        </p:nvSpPr>
        <p:spPr/>
        <p:txBody>
          <a:bodyPr/>
          <a:lstStyle/>
          <a:p>
            <a:r>
              <a:t>生产管理</a:t>
            </a:r>
          </a:p>
        </p:txBody>
      </p:sp>
      <p:sp>
        <p:nvSpPr>
          <p:cNvPr id="6" name="Content Placeholder 5"/>
          <p:cNvSpPr>
            <a:spLocks noGrp="1"/>
          </p:cNvSpPr>
          <p:nvPr>
            <p:ph sz="half" idx="4"/>
          </p:nvPr>
        </p:nvSpPr>
        <p:spPr/>
        <p:txBody>
          <a:bodyPr/>
          <a:lstStyle/>
          <a:p>
            <a:r>
              <a:t>1.生产计划制定：根据订单和库存情况，合理安排生产计划。</a:t>
            </a:r>
          </a:p>
          <a:p>
            <a:r>
              <a:t>2.生产进度跟踪：实时查看生产进度，确保生产按计划进行。</a:t>
            </a:r>
          </a:p>
          <a:p>
            <a:r>
              <a:t>3.生产成本控制：通过数据分析，降低生产成本，提高生产效率。</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ERP系统中供应链管理的模块</a:t>
            </a:r>
          </a:p>
        </p:txBody>
      </p:sp>
      <p:sp>
        <p:nvSpPr>
          <p:cNvPr id="3" name="Text Placeholder 2"/>
          <p:cNvSpPr>
            <a:spLocks noGrp="1"/>
          </p:cNvSpPr>
          <p:nvPr>
            <p:ph type="body" idx="1"/>
          </p:nvPr>
        </p:nvSpPr>
        <p:spPr/>
        <p:txBody>
          <a:bodyPr/>
          <a:lstStyle/>
          <a:p>
            <a:r>
              <a:t>物流管理</a:t>
            </a:r>
          </a:p>
        </p:txBody>
      </p:sp>
      <p:sp>
        <p:nvSpPr>
          <p:cNvPr id="4" name="Content Placeholder 3"/>
          <p:cNvSpPr>
            <a:spLocks noGrp="1"/>
          </p:cNvSpPr>
          <p:nvPr>
            <p:ph sz="half" idx="2"/>
          </p:nvPr>
        </p:nvSpPr>
        <p:spPr/>
        <p:txBody>
          <a:bodyPr/>
          <a:lstStyle/>
          <a:p>
            <a:r>
              <a:t>1.运输方式选择：根据实际情况，选择合适的运输方式，确保货物及时送达。</a:t>
            </a:r>
          </a:p>
          <a:p>
            <a:r>
              <a:t>2.物流信息跟踪：实时查看物流信息，了解货物在途情况。</a:t>
            </a:r>
          </a:p>
          <a:p>
            <a:r>
              <a:t>3.物流成本控制：通过对比分析，选择经济合理的物流方案，降低物流成本。</a:t>
            </a:r>
          </a:p>
          <a:p/>
        </p:txBody>
      </p:sp>
      <p:sp>
        <p:nvSpPr>
          <p:cNvPr id="5" name="Text Placeholder 4"/>
          <p:cNvSpPr>
            <a:spLocks noGrp="1"/>
          </p:cNvSpPr>
          <p:nvPr>
            <p:ph type="body" idx="3"/>
          </p:nvPr>
        </p:nvSpPr>
        <p:spPr/>
        <p:txBody>
          <a:bodyPr/>
          <a:lstStyle/>
          <a:p>
            <a:r>
              <a:t>数据分析与决策支持</a:t>
            </a:r>
          </a:p>
        </p:txBody>
      </p:sp>
      <p:sp>
        <p:nvSpPr>
          <p:cNvPr id="6" name="Content Placeholder 5"/>
          <p:cNvSpPr>
            <a:spLocks noGrp="1"/>
          </p:cNvSpPr>
          <p:nvPr>
            <p:ph sz="half" idx="4"/>
          </p:nvPr>
        </p:nvSpPr>
        <p:spPr/>
        <p:txBody>
          <a:bodyPr/>
          <a:lstStyle/>
          <a:p>
            <a:r>
              <a:t>1.数据整合：整合供应链各环节的数据，形成统一的数据体系。</a:t>
            </a:r>
          </a:p>
          <a:p>
            <a:r>
              <a:t>2.数据分析：运用数据分析工具，对供应链数据进行深入挖掘和分析。</a:t>
            </a:r>
          </a:p>
          <a:p>
            <a:r>
              <a:t>3.决策支持：根据数据分析结果，为企业管理者提供决策支持，优化供应链运作。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供应链计划与优化功能</a:t>
            </a:r>
          </a:p>
        </p:txBody>
      </p:sp>
      <p:sp>
        <p:nvSpPr>
          <p:cNvPr id="3" name="Subtitle 2"/>
          <p:cNvSpPr>
            <a:spLocks noGrp="1"/>
          </p:cNvSpPr>
          <p:nvPr>
            <p:ph type="subTitle" idx="1"/>
          </p:nvPr>
        </p:nvSpPr>
        <p:spPr/>
        <p:txBody>
          <a:bodyPr/>
          <a:lstStyle/>
          <a:p>
            <a:r>
              <a:t>ERP系统中的供应链管理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供应链计划与优化功能</a:t>
            </a:r>
          </a:p>
        </p:txBody>
      </p:sp>
      <p:sp>
        <p:nvSpPr>
          <p:cNvPr id="3" name="Content Placeholder 2"/>
          <p:cNvSpPr>
            <a:spLocks noGrp="1"/>
          </p:cNvSpPr>
          <p:nvPr>
            <p:ph sz="half" idx="2"/>
          </p:nvPr>
        </p:nvSpPr>
        <p:spPr/>
        <p:txBody>
          <a:bodyPr/>
          <a:lstStyle/>
          <a:p>
            <a:r>
              <a:t>1.提高供应链的透明度和预测性。</a:t>
            </a:r>
          </a:p>
          <a:p>
            <a:r>
              <a:t>2.通过优化资源利用降低成本。</a:t>
            </a:r>
          </a:p>
          <a:p>
            <a:r>
              <a:t>3.增强企业的竞争力和适应性。</a:t>
            </a:r>
          </a:p>
          <a:p/>
        </p:txBody>
      </p:sp>
      <p:sp>
        <p:nvSpPr>
          <p:cNvPr id="4" name="Text Placeholder 3"/>
          <p:cNvSpPr>
            <a:spLocks noGrp="1"/>
          </p:cNvSpPr>
          <p:nvPr>
            <p:ph type="body" idx="3"/>
          </p:nvPr>
        </p:nvSpPr>
        <p:spPr/>
        <p:txBody>
          <a:bodyPr/>
          <a:lstStyle/>
          <a:p>
            <a:r>
              <a:t>供应链计划与优化的基本功能</a:t>
            </a:r>
          </a:p>
        </p:txBody>
      </p:sp>
      <p:sp>
        <p:nvSpPr>
          <p:cNvPr id="5" name="Content Placeholder 4"/>
          <p:cNvSpPr>
            <a:spLocks noGrp="1"/>
          </p:cNvSpPr>
          <p:nvPr>
            <p:ph sz="half" idx="4"/>
          </p:nvPr>
        </p:nvSpPr>
        <p:spPr/>
        <p:txBody>
          <a:bodyPr/>
          <a:lstStyle/>
          <a:p>
            <a:r>
              <a:t>1.需求预测和计划。</a:t>
            </a:r>
          </a:p>
          <a:p>
            <a:r>
              <a:t>2.库存管理和优化。</a:t>
            </a:r>
          </a:p>
          <a:p>
            <a:r>
              <a:t>3.运输和物流规划。</a:t>
            </a:r>
          </a:p>
          <a:p/>
        </p:txBody>
      </p:sp>
      <p:sp>
        <p:nvSpPr>
          <p:cNvPr id="6" name="Text Placeholder 5"/>
          <p:cNvSpPr>
            <a:spLocks noGrp="1"/>
          </p:cNvSpPr>
          <p:nvPr>
            <p:ph type="body" idx="1"/>
          </p:nvPr>
        </p:nvSpPr>
        <p:spPr/>
        <p:txBody>
          <a:bodyPr/>
          <a:lstStyle/>
          <a:p>
            <a:r>
              <a:t>供应链计划与优化的重要性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供应链计划与优化功能</a:t>
            </a:r>
          </a:p>
        </p:txBody>
      </p:sp>
      <p:sp>
        <p:nvSpPr>
          <p:cNvPr id="3" name="Text Placeholder 2"/>
          <p:cNvSpPr>
            <a:spLocks noGrp="1"/>
          </p:cNvSpPr>
          <p:nvPr>
            <p:ph type="body" idx="1"/>
          </p:nvPr>
        </p:nvSpPr>
        <p:spPr/>
        <p:txBody>
          <a:bodyPr/>
          <a:lstStyle/>
          <a:p>
            <a:r>
              <a:t>先进的计划与优化技术</a:t>
            </a:r>
          </a:p>
        </p:txBody>
      </p:sp>
      <p:sp>
        <p:nvSpPr>
          <p:cNvPr id="4" name="Content Placeholder 3"/>
          <p:cNvSpPr>
            <a:spLocks noGrp="1"/>
          </p:cNvSpPr>
          <p:nvPr>
            <p:ph sz="half" idx="2"/>
          </p:nvPr>
        </p:nvSpPr>
        <p:spPr/>
        <p:txBody>
          <a:bodyPr/>
          <a:lstStyle/>
          <a:p>
            <a:r>
              <a:t>1.利用大数据和人工智能技术进行优化。</a:t>
            </a:r>
          </a:p>
          <a:p>
            <a:r>
              <a:t>2.协同计划与执行，实现实时调整。</a:t>
            </a:r>
          </a:p>
          <a:p>
            <a:r>
              <a:t>3.云平台支持，实现数据共享和信息集成。</a:t>
            </a:r>
          </a:p>
          <a:p/>
        </p:txBody>
      </p:sp>
      <p:sp>
        <p:nvSpPr>
          <p:cNvPr id="5" name="Text Placeholder 4"/>
          <p:cNvSpPr>
            <a:spLocks noGrp="1"/>
          </p:cNvSpPr>
          <p:nvPr>
            <p:ph type="body" idx="3"/>
          </p:nvPr>
        </p:nvSpPr>
        <p:spPr/>
        <p:txBody>
          <a:bodyPr/>
          <a:lstStyle/>
          <a:p>
            <a:r>
              <a:t>供应链计划与优化的实施步骤</a:t>
            </a:r>
          </a:p>
        </p:txBody>
      </p:sp>
      <p:sp>
        <p:nvSpPr>
          <p:cNvPr id="6" name="Content Placeholder 5"/>
          <p:cNvSpPr>
            <a:spLocks noGrp="1"/>
          </p:cNvSpPr>
          <p:nvPr>
            <p:ph sz="half" idx="4"/>
          </p:nvPr>
        </p:nvSpPr>
        <p:spPr/>
        <p:txBody>
          <a:bodyPr/>
          <a:lstStyle/>
          <a:p>
            <a:r>
              <a:t>1.数据分析与现状评估。</a:t>
            </a:r>
          </a:p>
          <a:p>
            <a:r>
              <a:t>2.制定优化策略和计划。</a:t>
            </a:r>
          </a:p>
          <a:p>
            <a:r>
              <a:t>3.实施优化方案并持续监控和调整。</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供应链计划与优化功能</a:t>
            </a:r>
          </a:p>
        </p:txBody>
      </p:sp>
      <p:sp>
        <p:nvSpPr>
          <p:cNvPr id="3" name="Text Placeholder 2"/>
          <p:cNvSpPr>
            <a:spLocks noGrp="1"/>
          </p:cNvSpPr>
          <p:nvPr>
            <p:ph type="body" idx="1"/>
          </p:nvPr>
        </p:nvSpPr>
        <p:spPr/>
        <p:txBody>
          <a:bodyPr/>
          <a:lstStyle/>
          <a:p>
            <a:r>
              <a:t>供应链计划与优化的挑战与对策</a:t>
            </a:r>
          </a:p>
        </p:txBody>
      </p:sp>
      <p:sp>
        <p:nvSpPr>
          <p:cNvPr id="4" name="Content Placeholder 3"/>
          <p:cNvSpPr>
            <a:spLocks noGrp="1"/>
          </p:cNvSpPr>
          <p:nvPr>
            <p:ph sz="half" idx="2"/>
          </p:nvPr>
        </p:nvSpPr>
        <p:spPr/>
        <p:txBody>
          <a:bodyPr/>
          <a:lstStyle/>
          <a:p>
            <a:r>
              <a:t>1.数据集成和共享的挑战。</a:t>
            </a:r>
          </a:p>
          <a:p>
            <a:r>
              <a:t>2.应对需求和供应的不确定性。</a:t>
            </a:r>
          </a:p>
          <a:p>
            <a:r>
              <a:t>3.加强协同合作和信息交流。</a:t>
            </a:r>
          </a:p>
          <a:p/>
        </p:txBody>
      </p:sp>
      <p:sp>
        <p:nvSpPr>
          <p:cNvPr id="5" name="Text Placeholder 4"/>
          <p:cNvSpPr>
            <a:spLocks noGrp="1"/>
          </p:cNvSpPr>
          <p:nvPr>
            <p:ph type="body" idx="3"/>
          </p:nvPr>
        </p:nvSpPr>
        <p:spPr/>
        <p:txBody>
          <a:bodyPr/>
          <a:lstStyle/>
          <a:p>
            <a:r>
              <a:t>供应链计划与优化的未来趋势</a:t>
            </a:r>
          </a:p>
        </p:txBody>
      </p:sp>
      <p:sp>
        <p:nvSpPr>
          <p:cNvPr id="6" name="Content Placeholder 5"/>
          <p:cNvSpPr>
            <a:spLocks noGrp="1"/>
          </p:cNvSpPr>
          <p:nvPr>
            <p:ph sz="half" idx="4"/>
          </p:nvPr>
        </p:nvSpPr>
        <p:spPr/>
        <p:txBody>
          <a:bodyPr/>
          <a:lstStyle/>
          <a:p>
            <a:r>
              <a:t>1.智能化和自动化的发展。</a:t>
            </a:r>
          </a:p>
          <a:p>
            <a:r>
              <a:t>2.绿色供应链和可持续发展的要求。</a:t>
            </a:r>
          </a:p>
          <a:p>
            <a:r>
              <a:t>3.强化供应链的韧性和抗风险能力。</a:t>
            </a:r>
          </a:p>
          <a:p>
            <a:r>
              <a:t>以上内容仅供参考，具体内容可以根据您的需求进行调整优化。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采购与供应商管理</a:t>
            </a:r>
          </a:p>
        </p:txBody>
      </p:sp>
      <p:sp>
        <p:nvSpPr>
          <p:cNvPr id="3" name="Subtitle 2"/>
          <p:cNvSpPr>
            <a:spLocks noGrp="1"/>
          </p:cNvSpPr>
          <p:nvPr>
            <p:ph type="subTitle" idx="1"/>
          </p:nvPr>
        </p:nvSpPr>
        <p:spPr/>
        <p:txBody>
          <a:bodyPr/>
          <a:lstStyle/>
          <a:p>
            <a:r>
              <a:t>ERP系统中的供应链管理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采购与供应商管理</a:t>
            </a:r>
          </a:p>
        </p:txBody>
      </p:sp>
      <p:sp>
        <p:nvSpPr>
          <p:cNvPr id="3" name="Text Placeholder 2"/>
          <p:cNvSpPr>
            <a:spLocks noGrp="1"/>
          </p:cNvSpPr>
          <p:nvPr>
            <p:ph type="body" idx="1"/>
          </p:nvPr>
        </p:nvSpPr>
        <p:spPr/>
        <p:txBody>
          <a:bodyPr/>
          <a:lstStyle/>
          <a:p>
            <a:r>
              <a:t>采购流程管理</a:t>
            </a:r>
          </a:p>
        </p:txBody>
      </p:sp>
      <p:sp>
        <p:nvSpPr>
          <p:cNvPr id="4" name="Content Placeholder 3"/>
          <p:cNvSpPr>
            <a:spLocks noGrp="1"/>
          </p:cNvSpPr>
          <p:nvPr>
            <p:ph sz="half" idx="2"/>
          </p:nvPr>
        </p:nvSpPr>
        <p:spPr/>
        <p:txBody>
          <a:bodyPr/>
          <a:lstStyle/>
          <a:p>
            <a:r>
              <a:t>1.明确采购需求：根据企业需求和供应商能力，明确所需商品或服务的规格、质量、数量、价格及交货时间等。</a:t>
            </a:r>
          </a:p>
          <a:p>
            <a:r>
              <a:t>2.供应商筛选：通过市场调查和竞争性谈判，筛选出质量好、价格合理、交货及时的供应商。</a:t>
            </a:r>
          </a:p>
          <a:p>
            <a:r>
              <a:t>3.合同签订与执行：与供应商签订合同，明确双方的权利和义务，确保采购活动的顺利进行。</a:t>
            </a:r>
          </a:p>
          <a:p>
            <a:r>
              <a:t>---</a:t>
            </a:r>
          </a:p>
          <a:p/>
        </p:txBody>
      </p:sp>
      <p:sp>
        <p:nvSpPr>
          <p:cNvPr id="5" name="Text Placeholder 4"/>
          <p:cNvSpPr>
            <a:spLocks noGrp="1"/>
          </p:cNvSpPr>
          <p:nvPr>
            <p:ph type="body" idx="3"/>
          </p:nvPr>
        </p:nvSpPr>
        <p:spPr/>
        <p:txBody>
          <a:bodyPr/>
          <a:lstStyle/>
          <a:p>
            <a:r>
              <a:t>供应商关系管理</a:t>
            </a:r>
          </a:p>
        </p:txBody>
      </p:sp>
      <p:sp>
        <p:nvSpPr>
          <p:cNvPr id="6" name="Content Placeholder 5"/>
          <p:cNvSpPr>
            <a:spLocks noGrp="1"/>
          </p:cNvSpPr>
          <p:nvPr>
            <p:ph sz="half" idx="4"/>
          </p:nvPr>
        </p:nvSpPr>
        <p:spPr/>
        <p:txBody>
          <a:bodyPr/>
          <a:lstStyle/>
          <a:p>
            <a:r>
              <a:t>1.建立长期合作关系：与优质供应商建立长期合作关系，实现双方的共赢。</a:t>
            </a:r>
          </a:p>
          <a:p>
            <a:r>
              <a:t>2.供应商评估与改进：定期对供应商进行评估，发现问题及时沟通解决，帮助供应商改进提高。</a:t>
            </a:r>
          </a:p>
          <a:p>
            <a:r>
              <a:t>3.供应商分类管理：根据供应商的重要性和表现，对供应商进行分类管理，合理分配资源。</a:t>
            </a:r>
          </a:p>
          <a:p>
            <a:r>
              <a:t>---</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采购与供应商管理</a:t>
            </a:r>
          </a:p>
        </p:txBody>
      </p:sp>
      <p:sp>
        <p:nvSpPr>
          <p:cNvPr id="3" name="Text Placeholder 2"/>
          <p:cNvSpPr>
            <a:spLocks noGrp="1"/>
          </p:cNvSpPr>
          <p:nvPr>
            <p:ph type="body" idx="1"/>
          </p:nvPr>
        </p:nvSpPr>
        <p:spPr/>
        <p:txBody>
          <a:bodyPr/>
          <a:lstStyle/>
          <a:p>
            <a:r>
              <a:t>采购数据分析</a:t>
            </a:r>
          </a:p>
        </p:txBody>
      </p:sp>
      <p:sp>
        <p:nvSpPr>
          <p:cNvPr id="4" name="Content Placeholder 3"/>
          <p:cNvSpPr>
            <a:spLocks noGrp="1"/>
          </p:cNvSpPr>
          <p:nvPr>
            <p:ph sz="half" idx="2"/>
          </p:nvPr>
        </p:nvSpPr>
        <p:spPr/>
        <p:txBody>
          <a:bodyPr/>
          <a:lstStyle/>
          <a:p>
            <a:r>
              <a:t>1.数据收集与分析：收集采购活动中的各种数据，进行分析，为决策提供支持。</a:t>
            </a:r>
          </a:p>
          <a:p>
            <a:r>
              <a:t>2.趋势预测：通过数据分析，预测采购需求的变化趋势，提前做好规划和应对。</a:t>
            </a:r>
          </a:p>
          <a:p>
            <a:r>
              <a:t>3.成本控制：通过对比分析和历史数据参考，控制采购成本，提高采购效益。</a:t>
            </a:r>
          </a:p>
          <a:p>
            <a:r>
              <a:t>---</a:t>
            </a:r>
          </a:p>
          <a:p/>
        </p:txBody>
      </p:sp>
      <p:sp>
        <p:nvSpPr>
          <p:cNvPr id="5" name="Text Placeholder 4"/>
          <p:cNvSpPr>
            <a:spLocks noGrp="1"/>
          </p:cNvSpPr>
          <p:nvPr>
            <p:ph type="body" idx="3"/>
          </p:nvPr>
        </p:nvSpPr>
        <p:spPr/>
        <p:txBody>
          <a:bodyPr/>
          <a:lstStyle/>
          <a:p>
            <a:r>
              <a:t>供应链风险管理</a:t>
            </a:r>
          </a:p>
        </p:txBody>
      </p:sp>
      <p:sp>
        <p:nvSpPr>
          <p:cNvPr id="6" name="Content Placeholder 5"/>
          <p:cNvSpPr>
            <a:spLocks noGrp="1"/>
          </p:cNvSpPr>
          <p:nvPr>
            <p:ph sz="half" idx="4"/>
          </p:nvPr>
        </p:nvSpPr>
        <p:spPr/>
        <p:txBody>
          <a:bodyPr/>
          <a:lstStyle/>
          <a:p>
            <a:r>
              <a:t>1.供应商稳定性评估：评估供应商的财务状况、生产能力、技术水平等，确保供应链的稳定性。</a:t>
            </a:r>
          </a:p>
          <a:p>
            <a:r>
              <a:t>2.应急预案制定：针对可能出现的供应链中断风险，制定相应的应急预案。</a:t>
            </a:r>
          </a:p>
          <a:p>
            <a:r>
              <a:t>3.风险控制与转移：通过合同条款和保险等方式，控制和转移供应链风险。</a:t>
            </a:r>
          </a:p>
          <a:p>
            <a:r>
              <a:t>---</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采购与供应商管理</a:t>
            </a:r>
          </a:p>
        </p:txBody>
      </p:sp>
      <p:sp>
        <p:nvSpPr>
          <p:cNvPr id="3" name="Text Placeholder 2"/>
          <p:cNvSpPr>
            <a:spLocks noGrp="1"/>
          </p:cNvSpPr>
          <p:nvPr>
            <p:ph type="body" idx="1"/>
          </p:nvPr>
        </p:nvSpPr>
        <p:spPr/>
        <p:txBody>
          <a:bodyPr/>
          <a:lstStyle/>
          <a:p>
            <a:r>
              <a:t>采购与供应链协同</a:t>
            </a:r>
          </a:p>
        </p:txBody>
      </p:sp>
      <p:sp>
        <p:nvSpPr>
          <p:cNvPr id="4" name="Content Placeholder 3"/>
          <p:cNvSpPr>
            <a:spLocks noGrp="1"/>
          </p:cNvSpPr>
          <p:nvPr>
            <p:ph sz="half" idx="2"/>
          </p:nvPr>
        </p:nvSpPr>
        <p:spPr/>
        <p:txBody>
          <a:bodyPr/>
          <a:lstStyle/>
          <a:p>
            <a:r>
              <a:t>1.信息共享：加强采购部门与供应链其他环节的信息共享，提高整体协同效率。</a:t>
            </a:r>
          </a:p>
          <a:p>
            <a:r>
              <a:t>2.需求预测与计划：通过需求预测和计划，协调采购与供应链其他环节的活动。</a:t>
            </a:r>
          </a:p>
          <a:p>
            <a:r>
              <a:t>3.资源整合：整合内外部资源，优化供应链管理，降低成本，提高效益。</a:t>
            </a:r>
          </a:p>
          <a:p>
            <a:r>
              <a:t>---</a:t>
            </a:r>
          </a:p>
          <a:p>
            <a:r>
              <a:t>以上内容仅供参考，具体主题名称和可根据实际情况进行调整和补充。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https://d.book118.com/436202133242010030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供应链管理的定义与重要性</vt:lpstr>
      <vt:lpstr> 供应链管理的定义与重要性</vt:lpstr>
      <vt:lpstr> ERP系统中供应链管理的模块</vt:lpstr>
      <vt:lpstr> ERP系统中供应链管理的模块</vt:lpstr>
      <vt:lpstr> ERP系统中供应链管理的模块</vt:lpstr>
      <vt:lpstr> ERP系统中供应链管理的模块</vt:lpstr>
      <vt:lpstr> 供应链计划与优化功能</vt:lpstr>
      <vt:lpstr> 供应链计划与优化功能</vt:lpstr>
      <vt:lpstr> 供应链计划与优化功能</vt:lpstr>
      <vt:lpstr> 供应链计划与优化功能</vt:lpstr>
      <vt:lpstr> 采购与供应商管理</vt:lpstr>
      <vt:lpstr> 采购与供应商管理</vt:lpstr>
      <vt:lpstr> 采购与供应商管理</vt:lpstr>
      <vt:lpstr> 采购与供应商管理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2024-08-29T07:38:25.214</cp:lastPrinted>
  <dcterms:created xsi:type="dcterms:W3CDTF">2024-08-28T23:38:25Z</dcterms:created>
  <dcterms:modified xsi:type="dcterms:W3CDTF">2024-08-28T23:38:27Z</dcterms:modified>
</cp:coreProperties>
</file>