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6535C-C924-44A9-8492-3A14F5A54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3789D-B144-425C-B3F1-E41746F1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F10BB-0B89-41D7-8267-B5E693A58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47D11-E846-4040-A624-9F2BB6582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817F1-CBAA-448F-BE53-9D886CE71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30833B-0E3B-410F-910E-2F7F2F130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B52C0-CAB5-48B4-BFA3-236E8BE4C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A395F-AC87-49E6-8A9C-EAF8391A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B5E25-7797-4595-B59F-23685E647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4DE24-E801-43F8-8A73-D12BD26F8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349EB-B8E9-4E9D-A655-3D7E0BC4F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0302301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县发改局廉政文化进机关工作总结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工作开展情况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廉政文化建设成果展示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下一步工作计划及措施建议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积极响应中央关于反腐倡廉的号召，深入推进廉政文化建设。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落实中央精神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加强机关建设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推动工作发展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通过廉政文化进机关活动，提高机关干部职工的廉洁自律意识，营造风清气正的良好氛围。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将廉政文化建设与发改局中心工作紧密结合，以廉政促发展，推动各项工作取得新成效。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详细介绍廉政文化进机关活动的组织、实施及参与情况。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活动开展情况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重点阐述活动开展以来取得的成效，包括干部职工廉洁自律意识的提升、机关作风的转变等。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成效与收获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客观分析活动中存在的问题和不足，如宣传教育形式单一、部分干部职工参与度不高等。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提出针对存在问题的改进措施和下一步工作计划，如创新宣传教育形式、加强监督检查等。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工作开展情况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结合县发改局实际情况，制定廉政文化进机关工作方案，明确活动目标、内容、形式和时间安排。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成立廉政文化进机关工作领导小组，明确责任分工，确保活动顺利推进。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加强组织领导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92" r="11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通过召开动员会、发放宣传资料等形式，广泛宣传廉政文化进机关的意义和目的，提高干部职工的参与意识和积极性。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深入宣传发动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制定方案与组织实施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活动效果显著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通过活动的开展，广大干部职工对廉政文化的认识和理解进一步加深，廉洁自律意识得到增强。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活动形式多样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组织开展了廉政讲座、廉政展览、廉政知识竞赛等多种形式的廉政文化活动，丰富活动内容，提高活动的吸引力和感染力。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活动数据统计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活动期间共组织廉政讲座X场，参与人数达XX人次；举办廉政展览X次，参观人数达XX人次；开展廉政知识竞赛X次，参与人数达XX人次。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417" r="19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活动开展情况统计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参与人员及部门配合情况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参与人员广泛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县发改局全体干部职工均积极参与到廉政文化进机关活动中来，形成了全员参与的良好氛围。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部门配合密切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各科室、下属单位在活动中相互支持、密切配合，形成了工作合力，确保了活动的顺利开展。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领导高度重视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局领导对廉政文化进机关活动给予高度重视和大力支持，多次听取汇报并给予指导，为活动的成功开展提供了有力保障。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廉政文化建设成果展示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通过悬挂廉政标语、设置廉政文化墙等方式，营造了浓厚的廉政文化氛围，使广大干部职工时刻受到廉政文化的熏陶和感染。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廉政文化宣传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定期开展廉政党课、廉政讲座、廉政知识竞赛等活动，提高了干部职工的廉政意识和廉洁自律能力。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廉政教育活动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鼓励干部职工创作廉政文化作品，如廉政书画、廉政摄影、廉政微电影等，通过艺术作品的形式传递廉政理念，增强了廉政文化的感染力和影响力。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廉政文化作品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廉政文化氛围营造效果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积极参与廉政建设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干部职工积极参与廉政建设和反腐败斗争，主动揭露和反映身边的腐败问题和不正之风，形成了良好的反腐倡廉氛围。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树立廉洁形象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干部职工注重自身形象建设，时刻保持清醒头脑，坚守廉洁底线，树立了良好的公职人员形象。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遵守廉洁纪律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干部职工严格遵守廉洁纪律和规定，自觉抵制各种诱惑和腐败行为，做到了清正廉洁、公正执法。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员工廉洁意识提升表现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通过加强廉政文化建设，干部职工的服务意识明显增强，能够主动热情地为群众提供优质高效的服务。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廉政文化建设促进了机关工作作风的转变，干部职工的工作积极性和主动性得到提高，工作效率和质量得到显著提升。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通过加强廉政文化建设，机关的形象和公信力得到提高，群众对机关的满意度不断提升。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群众满意度提升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机关作风转变及效能提升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https://d.book118.com/436203023012010103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2024-09-28T04:59:02.031</cp:lastPrinted>
  <dcterms:created xsi:type="dcterms:W3CDTF">2024-09-27T20:59:02Z</dcterms:created>
  <dcterms:modified xsi:type="dcterms:W3CDTF">2024-09-27T20:59:04Z</dcterms:modified>
</cp:coreProperties>
</file>