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E83D7-BD22-4C20-991A-37FE0BC69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554FD-0C7E-440C-96C5-BE10EC6A3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BA7A7-2105-4084-825B-910DEE9EC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59A7FD-5930-45F9-8D86-52880F04F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01B991-8EA1-4BAE-B640-3FEB7B8EE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FE0D79-C778-4D61-AE8B-F765E4DF5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51E09D-7961-4471-9324-2323E543B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C68D3-E393-4147-A4A6-D1B6997FB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BDC28-EA44-4330-A394-BE05446D1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0FBA1-0B31-4C59-BA99-7C2232BA1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70E70-9ED5-4E1E-847F-5279C7D28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21113504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工程翻译中词汇的处理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词汇处理在工程翻译中的重要性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工程领域专业词汇的识别与分类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词汇处理策略与技巧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工程翻译中常见词汇问题及解决方案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词汇处理在工程翻译实践中的应用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词汇处理在工程翻译中的重要性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工程翻译需要遵循一定的规范和标准，以确保翻译的质量和准确性。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工程翻译涉及大量专业术语，要求译者具备相关领域的专业知识。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工程领域的翻译对准确性要求极高，因为一点小小的误差可能导致严重的后果。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工程翻译的特点与要求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术语统一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在工程翻译中，术语的统一使用对于保证翻译质量至关重要。通过词汇处理，可以确保同一术语在全文中的一致使用，避免出现歧义。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表达准确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词汇处理可以帮助译者选择最准确的词汇来表达原文的含义，从而提高翻译的准确性和可读性。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文化适应性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工程翻译往往涉及不同文化背景的交流。通过词汇处理，可以使译文更符合目标语言的表达习惯和文化背景，提高译文的接受度。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词汇处理对翻译质量的影响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术语多样性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工程领域的术语丰富多样，且不断更新。译者需要不断学习和掌握新的术语，以确保翻译的准确性和时效性。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3608" r="236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不同国家和地区的工程领域可能存在文化差异，导致同一术语在不同文化背景下的理解存在差异。译者需要充分了解目标文化的背景和特点，以选择合适的词汇进行翻译。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语言表达习惯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语言在表达习惯和语法结构上存在差异。在进行工程翻译时，译者需要充分考虑目标语言的表达习惯，以确保译文的自然流畅。同时，对于一些难以找到对应词汇的概念或表达方式，译者需要进行适当的解释和说明，以帮助读者理解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词汇处理在工程翻译中的挑战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工程领域专业词汇的识别与分类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专业性强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工程领域专业词汇通常具有高度的专业性，涉及特定的技术、理论和概念。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术语繁多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工程领域涉及多个分支和子领域，每个领域都有一套独特的术语体系。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词汇更新快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随着工程技术的不断发展和创新，新的专业词汇不断涌现。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工程领域专业词汇的特点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查阅专业词典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利用工程领域的专业词典，查找和确认专业词汇的准确含义。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上下文分析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通过分析专业词汇出现的上下文语境，推断其含义和用法。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请教专业人士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向工程领域的专家或资深从业者请教，获取专业词汇的准确解释和用法。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专业词汇的识别方法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按领域分类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根据工程领域的不同分支，将专业词汇分类整理，如机械工程、电子工程、土木工程等。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按词性分类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根据词汇的词性，如名词、动词、形容词等，对专业词汇进行分类整理。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构建术语库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建立工程领域的术语库，收录各领域的专业词汇，方便翻译人员随时查阅和学习。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专业词汇的分类与整理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词汇处理策略与技巧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直译法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在保持原文内容、形式和精神的前提下，将原文按字面意思直接翻译过来。这种方法通常适用于一些术语和固定表达。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意译法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在理解原文的基础上，不拘泥于原文的形式，用译文的习惯表达方式将原文的意思表达出来。这种方法适用于一些具有文化内涵或特定背景的词汇。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直译与意译的选择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根据上下文语境来确定词义，避免歧义和误解。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上下文语境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了解相关领域的专业知识，有助于准确选择词义。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专业领域知识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利用词典和语料库等工具，查找和验证词义。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词典和语料库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词义的选择与确定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https://d.book118.com/436211135045010042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2024-09-09T14:45:47.360</cp:lastPrinted>
  <dcterms:created xsi:type="dcterms:W3CDTF">2024-09-09T06:45:47Z</dcterms:created>
  <dcterms:modified xsi:type="dcterms:W3CDTF">2024-09-09T06:45:49Z</dcterms:modified>
</cp:coreProperties>
</file>