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6763CA-1F81-4363-9EA8-E2F0E6BF4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A5F470-64C6-499D-B757-4570654B9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40DA17-C1C9-442C-BAB7-32DAF8227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F9AECF-1CC6-47F7-92F5-228042A62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507E46-E712-4B85-AC8E-DB60C8694D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416A60-504A-4E25-BAFC-F96CDD7B23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0FE8F0-8846-4605-9A0E-4E77E4A508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EC00DB-B2EF-47AC-AFA7-4C1308AB29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C4D09-79B6-4F04-BBD7-37F419E557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7C95B-8F51-41E4-92D9-94766DB8E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E0A28-F004-4C02-BDC4-CB62CCAD9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21210104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395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lt1">
                    <a:lumMod val="65000"/>
                    <a:alpha val="100000"/>
                  </a:schemeClr>
                </a:solidFill>
                <a:latin typeface="Microsoft Yahei"/>
                <a:ea typeface="Microsoft Yahei"/>
                <a:cs typeface="Microsoft Yahei"/>
              </a:rPr>
              <a:t>影像引导下肿瘤热消融治疗镇痛专家共识解读</a:t>
            </a:r>
          </a:p>
        </p:txBody>
      </p:sp>
      <p:sp>
        <p:nvSpPr>
          <p:cNvPr id="3" name="TextBox 3"/>
          <p:cNvSpPr txBox="1"/>
          <p:nvPr/>
        </p:nvSpPr>
        <p:spPr>
          <a:xfrm>
            <a:off x="861803" y="4908978"/>
            <a:ext cx="8020050"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汇报人：xxx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影像引导下肿瘤热消融治疗镇痛技术概述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专家共识核心内容解读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总结与致谢</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提高镇痛效果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影像引导下肿瘤热消融治疗是一种微创、有效的肿瘤治疗方法，但在治疗过程中可能产生疼痛，影响患者体验和治疗效果。因此，本共识旨在提高热消融治疗过程中的镇痛效果，改善患者体验。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规范镇痛操作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目前，影像引导下肿瘤热消融治疗的镇痛操作尚不规范，缺乏统一的标准和指导。本共识的制定有助于规范镇痛操作，提高治疗的安全性和有效性。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提供镇痛策略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本共识基于多学科的专家经验和最新研究成果，提供了影像引导下肿瘤热消融治疗的镇痛策略，包括药物和非药物镇痛方法，为患者提供更加舒适的治疗体验。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促进学科发展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本共识的制定和实施有助于推动影像引导下肿瘤热消融治疗镇痛领域的学科发展，提高医生和护士的专业技能和知识水平，为患者提供更加优质的医疗服务。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指导临床实践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本共识提供了具体的镇痛方法和操作规范，对临床实践具有重要的指导意义。医生和护士可以根据共识的建议，结合患者的具体情况，制定个性化的镇痛方案，提高治疗效果和患者满意度。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共识的重要性和意义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影像引导下肿瘤热消融治疗镇痛技术概述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是一种在影像引导下，利用热能破坏肿瘤细胞并达到镇痛效果的治疗方法。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影像引导下肿瘤热消融治疗镇痛技术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影像设备（如超声、CT、MRI等）引导，将消融针精确插入肿瘤组织内，利用射频、微波、激光等热源产生高温，使肿瘤细胞内的蛋白质变性、凝固坏死，从而达到局部灭活肿瘤的目的。同时，高温刺激可激活机体免疫系统，增强抗肿瘤免疫应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技术定义和原理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影像引导下肿瘤热消融治疗技术经历了从单一热源到多热源、从局部消融到整体消融的发展历程。随着影像技术的不断进步和消融设备的不断更新，该技术的安全性和有效性得到了显著提高。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目前，影像引导下肿瘤热消融治疗技术已成为一种成熟的肿瘤局部治疗方法，广泛应用于肝癌、肺癌、肾癌等多种实体瘤的治疗。同时，该技术也在不断拓展应用领域，如联合免疫治疗、治疗转移性肿瘤等。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技术发展历程和现状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能够直接作用于肿瘤组织，使肿瘤细胞坏死，达到局部控制肿瘤的目的。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局部疗效确切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相比传统手术，影像引导下肿瘤热消融治疗技术创伤小、出血少、恢复快，患者痛苦小。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创伤小、恢复快</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技术优缺点及适用范围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可重复性强：对于复发或转移的肿瘤，可再次进行消融治疗。</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技术优缺点及适用范围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消融治疗需要精确的定位和操作，对医生的技术水平要求较高。</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如消融后综合征、皮肤灼伤、气胸等，但发生率相对较低。</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直径小于5cm的单发或少量多发的实体瘤，尤其是不能耐受手术或拒绝手术的患者。同时，对于复发或转移的肿瘤，也可考虑采用影像引导下肿瘤热消融治疗技术进行治疗。但需要注意的是，对于某些特殊类型的肿瘤（如空腔脏器肿瘤、骨肿瘤等），该技术可能不适用或需谨慎使用。</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对操作技术要求高</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可能存在并发症</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适用范围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技术优缺点及适用范围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专家共识核心内容解读</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根据患者的疼痛程度、性质及合并症，制定个体化的镇痛治疗方案。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个体化镇痛原则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多模式镇痛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按时镇痛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联合应用不同作用机制的镇痛药物和/或非药物镇痛方法，实现多模式镇痛。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根据药物半衰期和镇痛效果，按时给予镇痛药物，维持稳定的血药浓度和镇痛效果。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镇痛治疗原则和方法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实时、便捷、无创的影像引导技术，适用于浅表及部分深部肿瘤的热消融治疗。</a:t>
            </a:r>
          </a:p>
        </p:txBody>
      </p:sp>
      <p:pic>
        <p:nvPicPr>
          <p:cNvPr id="5" name="Picture 5"/>
          <p:cNvPicPr>
            <a:picLocks noChangeAspect="1"/>
          </p:cNvPicPr>
          <p:nvPr/>
        </p:nvPicPr>
        <p:blipFill>
          <a:blip r:embed="rId2"/>
          <a:srcRect t="5958" b="5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4956" b="4956"/>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超声引导</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提供高分辨率的断层图像，适用于深部肿瘤及复杂部位的精确引导。</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CT引导</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提供优异的软组织分辨率和多平面成像能力，适用于特殊部位和复杂病例的精确引导。</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MRI引导</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影像引导技术选择和应用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https://d.book118.com/436212101044010033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2024-09-01T19:14:28.530</cp:lastPrinted>
  <dcterms:created xsi:type="dcterms:W3CDTF">2024-09-01T11:14:28Z</dcterms:created>
  <dcterms:modified xsi:type="dcterms:W3CDTF">2024-09-01T11:14:30Z</dcterms:modified>
</cp:coreProperties>
</file>