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2120A-DDC6-4F8D-9562-6BA02619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A8834-8665-410A-A9F8-C7C1630F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9081D-4B39-42E8-978A-F3EB66ED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6ECCF-A255-4ACB-8077-56509311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291AA-917C-40C6-9AFF-C7F43E7C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13C8FA-0BBF-42C1-A52C-89DD19BDF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070DF-E77C-44F5-A514-81EE743DE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F57FC-CF07-4771-B3C8-F08C992D7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9176D-2ECB-4C2B-9786-ED78DAAB5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72D2C-26A3-49A3-8A28-10363F1D4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CC88C-CCA6-42D1-9326-E25FA3BA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1210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直肠给药护理PPT\n## 1.直肠给药的基本概念与原理\n### 1.1直肠给药的定义与分类\n### 1.2直肠给药的作用原理\n### 1.3直肠给药的优缺点\n## 2.直肠给药护理的器械与材料\n### 2.1直肠给药器械的选择与使用\n### 2.2直肠给药材料的选择与使用\n### 2.3器械与材料的清洁与消毒\n## 3.直肠给药护理的操作流程\n### 3.1直肠给药前的评估与准备\n### 3.2直肠给药过程中的注意事项\n### 3.3直肠给药后的观察与记录\n## 4.直肠给药护理的并发症预防与处理\n### 4.1直肠给药并发症的原因与预防\n### 4.2直肠给药并发症的观察与识别\n### 4.3直肠给药并发症的处理与护理\n## 5.直肠给药护理的案例分析\n### 5.1直肠给药成功的案例分析\n### 5.2直肠给药失败的案例分析\n### 5.3从案例分析中学习的经验与教训\n## 6.直肠给药护理的未来发展趋势\n### 6.1直肠给药护理的技术创新\n### 6.2直肠给药护理的规范化与标准化\n### 6.3直肠给药护理的未来发展前景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直肠给药护理PPT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直肠给药的基本概念与原理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直肠给药的定义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通过肛门将药物送入肠道的一种给药方法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适用于不能口服或静脉给药的病人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提供了一种有效的治疗途径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直肠给药的分类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栓剂给药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灌肠给药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注射给药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直肠给药的作用原理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栓剂给药的作用原理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栓剂在肛温下融化，药物经肠黏膜吸收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适用于局部治疗和全身治疗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药物吸收迅速，避免肝脏首过效应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灌肠给药的作用原理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将药物溶液通过肛门灌入肠道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适用于肠道感染、炎症性疾病等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药物直接作用于病变部位，效果好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注射给药的作用原理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将药物通过肛门注射入肠道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适用于需要快速吸收的药物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药物吸收快，效果好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直肠给药的优缺点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直肠给药的优点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药物吸收迅速，效果好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避免了肝脏首过效应，降低药物代谢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适用于不能口服或静脉给药的病人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直肠给药的缺点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操作技术要求高，可能引起不适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药物选择受限制，可能影响治疗效果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可能引起肛门刺激和肠道不适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直肠给药护理的器械与材料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7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栓剂给药器械</a:t>
                </a:r>
                <a:endParaRPr/>
              </a:p>
            </p:txBody>
          </p:sp>
          <p:sp>
            <p:nvSpPr>
              <p:cNvPr id="28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选择合适的栓剂推送器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确保病人舒适，避免损伤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使用前做好消毒工作</a:t>
                </a:r>
                <a:endParaRPr/>
              </a:p>
            </p:txBody>
          </p:sp>
        </p:grpSp>
        <p:grpSp>
          <p:nvGrpSpPr>
            <p:cNvPr id="28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灌肠给药器械</a:t>
                </a:r>
                <a:endParaRPr/>
              </a:p>
            </p:txBody>
          </p:sp>
          <p:sp>
            <p:nvSpPr>
              <p:cNvPr id="28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选择合适的灌肠袋和导管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确保灌肠液温度适宜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使用前做好消毒工作</a:t>
                </a:r>
                <a:endParaRPr/>
              </a:p>
            </p:txBody>
          </p:sp>
        </p:grpSp>
        <p:grpSp>
          <p:nvGrpSpPr>
            <p:cNvPr id="28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注射给药器械</a:t>
                </a:r>
                <a:endParaRPr/>
              </a:p>
            </p:txBody>
          </p:sp>
          <p:sp>
            <p:nvSpPr>
              <p:cNvPr id="2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选择合适的注射器和针头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确保注射部位准确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使用前做好消毒工作</a:t>
                </a:r>
                <a:endParaRPr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直肠给药器械的选择与使用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栓剂材料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选择具有良好的生物相容性和溶解性的材料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确保药物在肠道内稳定释放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避免对肛门和肠道的刺激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灌肠液材料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选择等渗或低渗的液体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确保药物在肠道内稳定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避免对肛门和肠道的刺激</a:t>
                </a:r>
                <a:endParaRPr/>
              </a:p>
            </p:txBody>
          </p:sp>
          <p:pic>
            <p:nvPicPr>
              <p:cNvPr id="3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注射材料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选择具有良好的生物相容性和安全性的材料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确保药物在肠道内稳定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避免对肛门和肠道的刺激</a:t>
                </a:r>
                <a:endParaRPr/>
              </a:p>
            </p:txBody>
          </p:sp>
          <p:pic>
            <p:nvPicPr>
              <p:cNvPr id="3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直肠给药材料的选择与使用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器械与材料的清洁与消毒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器械清洁与消毒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使用后及时清洗消毒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遵循医院感染控制规定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避免交叉感染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材料清洁与消毒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遵循药物储存和使用规定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避免药物变质和失效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确保药物安全有效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直肠给药护理的操作流程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了解病人的一般状况和病情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了解病人的药物过敏史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了解病人的用药需求和药物性质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评估病人病情和用药需求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选择合适的器械和材料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做好器械和材料的消毒工作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保持操作环境的清洁和整洁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准备器械和材料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解释直肠给药的目的和方法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取得病人的合作和信任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确保病人舒适和放松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病人的准备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直肠给药前的评估与准备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保持手法稳定，避免损伤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确保药物准确送入肠道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注意病人的反应和舒适度</a:t>
                </a:r>
                <a:endParaRPr/>
              </a:p>
            </p:txBody>
          </p:sp>
          <p:sp>
            <p:nvSpPr>
              <p:cNvPr id="3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操作技巧</a:t>
                </a:r>
                <a:endParaRPr/>
              </a:p>
            </p:txBody>
          </p:sp>
        </p:grpSp>
        <p:grpSp>
          <p:nvGrpSpPr>
            <p:cNvPr id="3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</a:t>
                </a:r>
                <a:endParaRPr/>
              </a:p>
            </p:txBody>
          </p:sp>
          <p:sp>
            <p:nvSpPr>
              <p:cNvPr id="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观察病人的排便情况和药物吸收情况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观察病人的不适和并发症</a:t>
                </a:r>
                <a:endParaRPr/>
              </a:p>
            </p:txBody>
          </p:sp>
        </p:grpSp>
        <p:grpSp>
          <p:nvGrpSpPr>
            <p:cNvPr id="3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4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沟通与协作</a:t>
                </a:r>
                <a:endParaRPr/>
              </a:p>
            </p:txBody>
          </p:sp>
          <p:sp>
            <p:nvSpPr>
              <p:cNvPr id="4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与病人保持良好的沟通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与其他医护人员保持良好的协作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确保病人安全和舒适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直肠给药过程中的注意事项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观察病人的排便情况和药物吸收情况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观察病人的不适和并发症</a:t>
                </a:r>
                <a:endParaRPr/>
              </a:p>
            </p:txBody>
          </p:sp>
          <p:sp>
            <p:nvSpPr>
              <p:cNvPr id="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记录护理过程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记录给药时间、药物和剂量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记录病人的反应和舒适度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记录并发症的处理和护理</a:t>
                </a:r>
                <a:endParaRPr/>
              </a:p>
            </p:txBody>
          </p:sp>
          <p:sp>
            <p:nvSpPr>
              <p:cNvPr id="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反馈与改进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根据观察和记录进行反馈和改进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保障病人安全和舒适</a:t>
                </a:r>
                <a:endParaRPr/>
              </a:p>
            </p:txBody>
          </p:sp>
          <p:sp>
            <p:nvSpPr>
              <p:cNvPr id="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直肠给药后的观察与记录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https://d.book118.com/436212105222010051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直肠给药护理PPT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2024-09-17T21:08:59.476</cp:lastPrinted>
  <dcterms:created xsi:type="dcterms:W3CDTF">2024-09-17T13:08:59Z</dcterms:created>
  <dcterms:modified xsi:type="dcterms:W3CDTF">2024-09-17T13:09:01Z</dcterms:modified>
</cp:coreProperties>
</file>